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</p:sldMasterIdLst>
  <p:notesMasterIdLst>
    <p:notesMasterId r:id="rId37"/>
  </p:notesMasterIdLst>
  <p:sldIdLst>
    <p:sldId id="278" r:id="rId2"/>
    <p:sldId id="256" r:id="rId3"/>
    <p:sldId id="279" r:id="rId4"/>
    <p:sldId id="274" r:id="rId5"/>
    <p:sldId id="318" r:id="rId6"/>
    <p:sldId id="311" r:id="rId7"/>
    <p:sldId id="312" r:id="rId8"/>
    <p:sldId id="313" r:id="rId9"/>
    <p:sldId id="314" r:id="rId10"/>
    <p:sldId id="306" r:id="rId11"/>
    <p:sldId id="305" r:id="rId12"/>
    <p:sldId id="319" r:id="rId13"/>
    <p:sldId id="267" r:id="rId14"/>
    <p:sldId id="321" r:id="rId15"/>
    <p:sldId id="322" r:id="rId16"/>
    <p:sldId id="323" r:id="rId17"/>
    <p:sldId id="324" r:id="rId18"/>
    <p:sldId id="325" r:id="rId19"/>
    <p:sldId id="260" r:id="rId20"/>
    <p:sldId id="270" r:id="rId21"/>
    <p:sldId id="261" r:id="rId22"/>
    <p:sldId id="320" r:id="rId23"/>
    <p:sldId id="316" r:id="rId24"/>
    <p:sldId id="317" r:id="rId25"/>
    <p:sldId id="273" r:id="rId26"/>
    <p:sldId id="328" r:id="rId27"/>
    <p:sldId id="283" r:id="rId28"/>
    <p:sldId id="326" r:id="rId29"/>
    <p:sldId id="327" r:id="rId30"/>
    <p:sldId id="315" r:id="rId31"/>
    <p:sldId id="307" r:id="rId32"/>
    <p:sldId id="308" r:id="rId33"/>
    <p:sldId id="275" r:id="rId34"/>
    <p:sldId id="310" r:id="rId35"/>
    <p:sldId id="285" r:id="rId36"/>
  </p:sldIdLst>
  <p:sldSz cx="9144000" cy="5143500" type="screen16x9"/>
  <p:notesSz cx="6858000" cy="9144000"/>
  <p:embeddedFontLst>
    <p:embeddedFont>
      <p:font typeface="Roboto Medium" panose="020B0604020202020204" charset="0"/>
      <p:regular r:id="rId38"/>
      <p:bold r:id="rId39"/>
      <p:italic r:id="rId40"/>
      <p:boldItalic r:id="rId41"/>
    </p:embeddedFont>
    <p:embeddedFont>
      <p:font typeface="맑은 고딕" panose="020B0503020000020004" pitchFamily="34" charset="-127"/>
      <p:regular r:id="rId42"/>
      <p:bold r:id="rId43"/>
    </p:embeddedFont>
    <p:embeddedFont>
      <p:font typeface="Titillium Web" panose="020B0604020202020204" charset="0"/>
      <p:regular r:id="rId44"/>
      <p:bold r:id="rId45"/>
      <p:italic r:id="rId46"/>
      <p:boldItalic r:id="rId47"/>
    </p:embeddedFont>
    <p:embeddedFont>
      <p:font typeface="Titillium Web Black" panose="020B0604020202020204" charset="0"/>
      <p:bold r:id="rId48"/>
    </p:embeddedFont>
    <p:embeddedFont>
      <p:font typeface="Open Sans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1306D986-BD6E-41FB-81BB-18ECA7CE29E6}">
  <a:tblStyle styleId="{1306D986-BD6E-41FB-81BB-18ECA7CE29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654" y="-5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31153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9aca4eec0d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9aca4eec0d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9e09f4d52d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9e09f4d52d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aca4eec0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aca4eec0d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9d9ae07e2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9d9ae07e2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260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34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493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72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175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92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9d9ae07e2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9d9ae07e2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aca4eec0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aca4eec0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9d9ae07e2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9d9ae07e2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951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aca4eec0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aca4eec0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09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9aca4eec0d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9aca4eec0d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9aca4eec0d_1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9aca4eec0d_1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9d9ae07e2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9d9ae07e2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794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9aca4eec0d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9aca4eec0d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70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12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9aca4eec0d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9aca4eec0d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9e09f4d52d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9e09f4d52d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780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aca4eec0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aca4eec0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724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9aca4eec0d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9aca4eec0d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9aca4eec0d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9aca4eec0d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367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9aca4eec0d_1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9aca4eec0d_1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9e09f4d52d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9e09f4d52d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638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9aca4eeb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9aca4eebd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339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9aca4eeb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9aca4eebd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305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9aca4eec0d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9aca4eec0d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98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9e09f4d52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9e09f4d52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3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00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09850" y="1461075"/>
            <a:ext cx="5724300" cy="1786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08425"/>
            <a:ext cx="7704000" cy="47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76145" y="5252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481975" y="375374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844107" y="-1939562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87724" y="3455168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786298" y="403002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799402" y="250308"/>
            <a:ext cx="616785" cy="589402"/>
          </a:xfrm>
          <a:custGeom>
            <a:avLst/>
            <a:gdLst/>
            <a:ahLst/>
            <a:cxnLst/>
            <a:rect l="l" t="t" r="r" b="b"/>
            <a:pathLst>
              <a:path w="19551" h="18683" extrusionOk="0">
                <a:moveTo>
                  <a:pt x="12788" y="12907"/>
                </a:moveTo>
                <a:lnTo>
                  <a:pt x="12788" y="12907"/>
                </a:lnTo>
                <a:cubicBezTo>
                  <a:pt x="11562" y="13692"/>
                  <a:pt x="10478" y="14550"/>
                  <a:pt x="9407" y="15359"/>
                </a:cubicBezTo>
                <a:cubicBezTo>
                  <a:pt x="10371" y="14431"/>
                  <a:pt x="11407" y="13561"/>
                  <a:pt x="12788" y="12907"/>
                </a:cubicBezTo>
                <a:close/>
                <a:moveTo>
                  <a:pt x="8347" y="0"/>
                </a:moveTo>
                <a:cubicBezTo>
                  <a:pt x="8169" y="500"/>
                  <a:pt x="7692" y="893"/>
                  <a:pt x="6716" y="1036"/>
                </a:cubicBezTo>
                <a:cubicBezTo>
                  <a:pt x="6656" y="1131"/>
                  <a:pt x="6549" y="1369"/>
                  <a:pt x="6502" y="1488"/>
                </a:cubicBezTo>
                <a:cubicBezTo>
                  <a:pt x="5311" y="4203"/>
                  <a:pt x="4275" y="6989"/>
                  <a:pt x="2013" y="8966"/>
                </a:cubicBezTo>
                <a:cubicBezTo>
                  <a:pt x="3620" y="7846"/>
                  <a:pt x="4882" y="6465"/>
                  <a:pt x="5585" y="4644"/>
                </a:cubicBezTo>
                <a:cubicBezTo>
                  <a:pt x="5728" y="4751"/>
                  <a:pt x="5930" y="4906"/>
                  <a:pt x="6085" y="4917"/>
                </a:cubicBezTo>
                <a:cubicBezTo>
                  <a:pt x="6323" y="7418"/>
                  <a:pt x="3370" y="7715"/>
                  <a:pt x="2846" y="9739"/>
                </a:cubicBezTo>
                <a:lnTo>
                  <a:pt x="1953" y="9025"/>
                </a:lnTo>
                <a:cubicBezTo>
                  <a:pt x="1430" y="9466"/>
                  <a:pt x="858" y="9870"/>
                  <a:pt x="191" y="10180"/>
                </a:cubicBezTo>
                <a:cubicBezTo>
                  <a:pt x="1" y="10394"/>
                  <a:pt x="239" y="10942"/>
                  <a:pt x="584" y="11549"/>
                </a:cubicBezTo>
                <a:cubicBezTo>
                  <a:pt x="3466" y="11394"/>
                  <a:pt x="4882" y="9323"/>
                  <a:pt x="6537" y="7680"/>
                </a:cubicBezTo>
                <a:lnTo>
                  <a:pt x="6537" y="7680"/>
                </a:lnTo>
                <a:cubicBezTo>
                  <a:pt x="6025" y="8501"/>
                  <a:pt x="5597" y="9609"/>
                  <a:pt x="4561" y="10025"/>
                </a:cubicBezTo>
                <a:cubicBezTo>
                  <a:pt x="3275" y="10752"/>
                  <a:pt x="2680" y="11883"/>
                  <a:pt x="1227" y="12168"/>
                </a:cubicBezTo>
                <a:lnTo>
                  <a:pt x="953" y="12180"/>
                </a:lnTo>
                <a:cubicBezTo>
                  <a:pt x="1144" y="12466"/>
                  <a:pt x="1322" y="12764"/>
                  <a:pt x="1489" y="13038"/>
                </a:cubicBezTo>
                <a:cubicBezTo>
                  <a:pt x="2346" y="14252"/>
                  <a:pt x="3644" y="15800"/>
                  <a:pt x="5109" y="16347"/>
                </a:cubicBezTo>
                <a:cubicBezTo>
                  <a:pt x="5228" y="16228"/>
                  <a:pt x="5430" y="16002"/>
                  <a:pt x="5430" y="16002"/>
                </a:cubicBezTo>
                <a:cubicBezTo>
                  <a:pt x="5894" y="16347"/>
                  <a:pt x="6311" y="16788"/>
                  <a:pt x="6716" y="17229"/>
                </a:cubicBezTo>
                <a:cubicBezTo>
                  <a:pt x="7657" y="16657"/>
                  <a:pt x="8526" y="16038"/>
                  <a:pt x="9407" y="15359"/>
                </a:cubicBezTo>
                <a:lnTo>
                  <a:pt x="9407" y="15359"/>
                </a:lnTo>
                <a:cubicBezTo>
                  <a:pt x="8633" y="16121"/>
                  <a:pt x="7907" y="16907"/>
                  <a:pt x="7085" y="17621"/>
                </a:cubicBezTo>
                <a:cubicBezTo>
                  <a:pt x="7561" y="18121"/>
                  <a:pt x="8014" y="18538"/>
                  <a:pt x="8490" y="18633"/>
                </a:cubicBezTo>
                <a:cubicBezTo>
                  <a:pt x="8578" y="18667"/>
                  <a:pt x="8660" y="18682"/>
                  <a:pt x="8735" y="18682"/>
                </a:cubicBezTo>
                <a:cubicBezTo>
                  <a:pt x="9407" y="18682"/>
                  <a:pt x="9592" y="17458"/>
                  <a:pt x="10181" y="17169"/>
                </a:cubicBezTo>
                <a:cubicBezTo>
                  <a:pt x="12300" y="16455"/>
                  <a:pt x="13324" y="14573"/>
                  <a:pt x="15098" y="13419"/>
                </a:cubicBezTo>
                <a:cubicBezTo>
                  <a:pt x="16360" y="12526"/>
                  <a:pt x="16848" y="11109"/>
                  <a:pt x="17253" y="9728"/>
                </a:cubicBezTo>
                <a:cubicBezTo>
                  <a:pt x="17634" y="7763"/>
                  <a:pt x="19551" y="6239"/>
                  <a:pt x="19039" y="4322"/>
                </a:cubicBezTo>
                <a:cubicBezTo>
                  <a:pt x="18586" y="2973"/>
                  <a:pt x="16067" y="2212"/>
                  <a:pt x="14138" y="2212"/>
                </a:cubicBezTo>
                <a:cubicBezTo>
                  <a:pt x="13582" y="2212"/>
                  <a:pt x="13075" y="2275"/>
                  <a:pt x="12681" y="2405"/>
                </a:cubicBezTo>
                <a:lnTo>
                  <a:pt x="11609" y="1989"/>
                </a:lnTo>
                <a:cubicBezTo>
                  <a:pt x="12562" y="1096"/>
                  <a:pt x="9645" y="643"/>
                  <a:pt x="8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18" name="Google Shape;18;p2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643797" y="3909963"/>
            <a:ext cx="1957388" cy="1263546"/>
            <a:chOff x="-5341150" y="-5256175"/>
            <a:chExt cx="1355250" cy="874850"/>
          </a:xfrm>
        </p:grpSpPr>
        <p:sp>
          <p:nvSpPr>
            <p:cNvPr id="32" name="Google Shape;32;p2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1"/>
          <p:cNvSpPr txBox="1">
            <a:spLocks noGrp="1"/>
          </p:cNvSpPr>
          <p:nvPr>
            <p:ph type="subTitle" idx="1"/>
          </p:nvPr>
        </p:nvSpPr>
        <p:spPr>
          <a:xfrm>
            <a:off x="1902975" y="17103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80" name="Google Shape;480;p21"/>
          <p:cNvSpPr txBox="1">
            <a:spLocks noGrp="1"/>
          </p:cNvSpPr>
          <p:nvPr>
            <p:ph type="subTitle" idx="2"/>
          </p:nvPr>
        </p:nvSpPr>
        <p:spPr>
          <a:xfrm>
            <a:off x="1902975" y="20547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1"/>
          <p:cNvSpPr txBox="1">
            <a:spLocks noGrp="1"/>
          </p:cNvSpPr>
          <p:nvPr>
            <p:ph type="subTitle" idx="3"/>
          </p:nvPr>
        </p:nvSpPr>
        <p:spPr>
          <a:xfrm>
            <a:off x="5774025" y="17103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82" name="Google Shape;482;p21"/>
          <p:cNvSpPr txBox="1">
            <a:spLocks noGrp="1"/>
          </p:cNvSpPr>
          <p:nvPr>
            <p:ph type="subTitle" idx="4"/>
          </p:nvPr>
        </p:nvSpPr>
        <p:spPr>
          <a:xfrm>
            <a:off x="5774025" y="20547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1"/>
          <p:cNvSpPr txBox="1">
            <a:spLocks noGrp="1"/>
          </p:cNvSpPr>
          <p:nvPr>
            <p:ph type="subTitle" idx="5"/>
          </p:nvPr>
        </p:nvSpPr>
        <p:spPr>
          <a:xfrm>
            <a:off x="1902975" y="31227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6"/>
          </p:nvPr>
        </p:nvSpPr>
        <p:spPr>
          <a:xfrm>
            <a:off x="1902975" y="34671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subTitle" idx="7"/>
          </p:nvPr>
        </p:nvSpPr>
        <p:spPr>
          <a:xfrm>
            <a:off x="5774025" y="31227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8"/>
          </p:nvPr>
        </p:nvSpPr>
        <p:spPr>
          <a:xfrm>
            <a:off x="5774025" y="34671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1"/>
          <p:cNvSpPr/>
          <p:nvPr/>
        </p:nvSpPr>
        <p:spPr>
          <a:xfrm rot="-733054" flipH="1">
            <a:off x="-2670377" y="-2461257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"/>
          <p:cNvSpPr/>
          <p:nvPr/>
        </p:nvSpPr>
        <p:spPr>
          <a:xfrm rot="-733054" flipH="1">
            <a:off x="8149130" y="-1320387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1"/>
          <p:cNvSpPr/>
          <p:nvPr/>
        </p:nvSpPr>
        <p:spPr>
          <a:xfrm rot="3186087" flipH="1">
            <a:off x="1256938" y="105324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1"/>
          <p:cNvSpPr/>
          <p:nvPr/>
        </p:nvSpPr>
        <p:spPr>
          <a:xfrm rot="5045290" flipH="1">
            <a:off x="8761354" y="1070730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1"/>
          <p:cNvSpPr/>
          <p:nvPr/>
        </p:nvSpPr>
        <p:spPr>
          <a:xfrm flipH="1">
            <a:off x="8537363" y="451882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21"/>
          <p:cNvGrpSpPr/>
          <p:nvPr/>
        </p:nvGrpSpPr>
        <p:grpSpPr>
          <a:xfrm flipH="1">
            <a:off x="-687872" y="4060557"/>
            <a:ext cx="1756920" cy="1267395"/>
            <a:chOff x="7192850" y="-246150"/>
            <a:chExt cx="1380250" cy="995675"/>
          </a:xfrm>
        </p:grpSpPr>
        <p:sp>
          <p:nvSpPr>
            <p:cNvPr id="493" name="Google Shape;493;p21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2"/>
          <p:cNvSpPr txBox="1">
            <a:spLocks noGrp="1"/>
          </p:cNvSpPr>
          <p:nvPr>
            <p:ph type="subTitle" idx="1"/>
          </p:nvPr>
        </p:nvSpPr>
        <p:spPr>
          <a:xfrm>
            <a:off x="1750575" y="31355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507" name="Google Shape;507;p22"/>
          <p:cNvSpPr txBox="1">
            <a:spLocks noGrp="1"/>
          </p:cNvSpPr>
          <p:nvPr>
            <p:ph type="subTitle" idx="2"/>
          </p:nvPr>
        </p:nvSpPr>
        <p:spPr>
          <a:xfrm>
            <a:off x="1750575" y="3479975"/>
            <a:ext cx="2114400" cy="456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2"/>
          <p:cNvSpPr txBox="1">
            <a:spLocks noGrp="1"/>
          </p:cNvSpPr>
          <p:nvPr>
            <p:ph type="subTitle" idx="3"/>
          </p:nvPr>
        </p:nvSpPr>
        <p:spPr>
          <a:xfrm>
            <a:off x="4784400" y="31355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509" name="Google Shape;509;p22"/>
          <p:cNvSpPr txBox="1">
            <a:spLocks noGrp="1"/>
          </p:cNvSpPr>
          <p:nvPr>
            <p:ph type="subTitle" idx="4"/>
          </p:nvPr>
        </p:nvSpPr>
        <p:spPr>
          <a:xfrm>
            <a:off x="4784400" y="3479975"/>
            <a:ext cx="2114400" cy="456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2"/>
          <p:cNvSpPr/>
          <p:nvPr/>
        </p:nvSpPr>
        <p:spPr>
          <a:xfrm rot="733054">
            <a:off x="7721756" y="3423068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2"/>
          <p:cNvSpPr/>
          <p:nvPr/>
        </p:nvSpPr>
        <p:spPr>
          <a:xfrm rot="733054">
            <a:off x="-3056717" y="-1320387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2"/>
          <p:cNvSpPr/>
          <p:nvPr/>
        </p:nvSpPr>
        <p:spPr>
          <a:xfrm rot="-3186087">
            <a:off x="8668275" y="550349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2"/>
          <p:cNvSpPr/>
          <p:nvPr/>
        </p:nvSpPr>
        <p:spPr>
          <a:xfrm rot="-5045290">
            <a:off x="8441271" y="-213445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2"/>
          <p:cNvSpPr/>
          <p:nvPr/>
        </p:nvSpPr>
        <p:spPr>
          <a:xfrm>
            <a:off x="-167350" y="451882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2"/>
          <p:cNvGrpSpPr/>
          <p:nvPr/>
        </p:nvGrpSpPr>
        <p:grpSpPr>
          <a:xfrm>
            <a:off x="3227890" y="4370782"/>
            <a:ext cx="1756920" cy="1267395"/>
            <a:chOff x="7192850" y="-246150"/>
            <a:chExt cx="1380250" cy="995675"/>
          </a:xfrm>
        </p:grpSpPr>
        <p:sp>
          <p:nvSpPr>
            <p:cNvPr id="516" name="Google Shape;516;p22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4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6"/>
          <p:cNvSpPr txBox="1">
            <a:spLocks noGrp="1"/>
          </p:cNvSpPr>
          <p:nvPr>
            <p:ph type="subTitle" idx="1"/>
          </p:nvPr>
        </p:nvSpPr>
        <p:spPr>
          <a:xfrm>
            <a:off x="988575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22" name="Google Shape;622;p26"/>
          <p:cNvSpPr txBox="1">
            <a:spLocks noGrp="1"/>
          </p:cNvSpPr>
          <p:nvPr>
            <p:ph type="subTitle" idx="2"/>
          </p:nvPr>
        </p:nvSpPr>
        <p:spPr>
          <a:xfrm>
            <a:off x="988575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6"/>
          <p:cNvSpPr txBox="1">
            <a:spLocks noGrp="1"/>
          </p:cNvSpPr>
          <p:nvPr>
            <p:ph type="subTitle" idx="3"/>
          </p:nvPr>
        </p:nvSpPr>
        <p:spPr>
          <a:xfrm>
            <a:off x="3514800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24" name="Google Shape;624;p26"/>
          <p:cNvSpPr txBox="1">
            <a:spLocks noGrp="1"/>
          </p:cNvSpPr>
          <p:nvPr>
            <p:ph type="subTitle" idx="4"/>
          </p:nvPr>
        </p:nvSpPr>
        <p:spPr>
          <a:xfrm>
            <a:off x="3514800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5"/>
          </p:nvPr>
        </p:nvSpPr>
        <p:spPr>
          <a:xfrm>
            <a:off x="6041025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6"/>
          </p:nvPr>
        </p:nvSpPr>
        <p:spPr>
          <a:xfrm>
            <a:off x="6041025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7"/>
          </p:nvPr>
        </p:nvSpPr>
        <p:spPr>
          <a:xfrm>
            <a:off x="988575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8"/>
          </p:nvPr>
        </p:nvSpPr>
        <p:spPr>
          <a:xfrm>
            <a:off x="988575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9"/>
          </p:nvPr>
        </p:nvSpPr>
        <p:spPr>
          <a:xfrm>
            <a:off x="3514800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13"/>
          </p:nvPr>
        </p:nvSpPr>
        <p:spPr>
          <a:xfrm>
            <a:off x="3514800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14"/>
          </p:nvPr>
        </p:nvSpPr>
        <p:spPr>
          <a:xfrm>
            <a:off x="6041025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15"/>
          </p:nvPr>
        </p:nvSpPr>
        <p:spPr>
          <a:xfrm>
            <a:off x="6041025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26"/>
          <p:cNvSpPr/>
          <p:nvPr/>
        </p:nvSpPr>
        <p:spPr>
          <a:xfrm rot="733054">
            <a:off x="7341083" y="-2282537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6"/>
          <p:cNvSpPr/>
          <p:nvPr/>
        </p:nvSpPr>
        <p:spPr>
          <a:xfrm rot="-5045290">
            <a:off x="8578071" y="4554405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26"/>
          <p:cNvGrpSpPr/>
          <p:nvPr/>
        </p:nvGrpSpPr>
        <p:grpSpPr>
          <a:xfrm>
            <a:off x="-768348" y="7"/>
            <a:ext cx="1756920" cy="1267395"/>
            <a:chOff x="7192850" y="-246150"/>
            <a:chExt cx="1380250" cy="995675"/>
          </a:xfrm>
        </p:grpSpPr>
        <p:sp>
          <p:nvSpPr>
            <p:cNvPr id="636" name="Google Shape;636;p26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26"/>
          <p:cNvSpPr/>
          <p:nvPr/>
        </p:nvSpPr>
        <p:spPr>
          <a:xfrm>
            <a:off x="-302850" y="-52627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3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1"/>
          </p:nvPr>
        </p:nvSpPr>
        <p:spPr>
          <a:xfrm>
            <a:off x="1750575" y="1691925"/>
            <a:ext cx="2237100" cy="107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1" name="Google Shape;651;p27"/>
          <p:cNvSpPr/>
          <p:nvPr/>
        </p:nvSpPr>
        <p:spPr>
          <a:xfrm rot="733054">
            <a:off x="5229706" y="-2593307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rot="733054">
            <a:off x="-1131792" y="3846438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 rot="-5045290">
            <a:off x="8578071" y="4554405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-302850" y="-52627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7"/>
          <p:cNvGrpSpPr/>
          <p:nvPr/>
        </p:nvGrpSpPr>
        <p:grpSpPr>
          <a:xfrm>
            <a:off x="7387090" y="-403593"/>
            <a:ext cx="1756920" cy="1267395"/>
            <a:chOff x="7192850" y="-246150"/>
            <a:chExt cx="1380250" cy="995675"/>
          </a:xfrm>
        </p:grpSpPr>
        <p:sp>
          <p:nvSpPr>
            <p:cNvPr id="656" name="Google Shape;656;p27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_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0"/>
          <p:cNvSpPr/>
          <p:nvPr/>
        </p:nvSpPr>
        <p:spPr>
          <a:xfrm>
            <a:off x="8676145" y="5252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0"/>
          <p:cNvSpPr/>
          <p:nvPr/>
        </p:nvSpPr>
        <p:spPr>
          <a:xfrm>
            <a:off x="3528175" y="460349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0"/>
          <p:cNvSpPr/>
          <p:nvPr/>
        </p:nvSpPr>
        <p:spPr>
          <a:xfrm>
            <a:off x="2844107" y="-1939562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0"/>
          <p:cNvSpPr/>
          <p:nvPr/>
        </p:nvSpPr>
        <p:spPr>
          <a:xfrm>
            <a:off x="272374" y="25999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0"/>
          <p:cNvSpPr/>
          <p:nvPr/>
        </p:nvSpPr>
        <p:spPr>
          <a:xfrm>
            <a:off x="7786298" y="403002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" name="Google Shape;709;p30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710" name="Google Shape;710;p30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0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724" name="Google Shape;724;p30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_1_1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1"/>
          <p:cNvSpPr/>
          <p:nvPr/>
        </p:nvSpPr>
        <p:spPr>
          <a:xfrm rot="733054">
            <a:off x="7321518" y="-2336857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1"/>
          <p:cNvSpPr/>
          <p:nvPr/>
        </p:nvSpPr>
        <p:spPr>
          <a:xfrm rot="733054">
            <a:off x="-3375667" y="3855688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1"/>
          <p:cNvSpPr/>
          <p:nvPr/>
        </p:nvSpPr>
        <p:spPr>
          <a:xfrm>
            <a:off x="8939500" y="4019400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1"/>
          <p:cNvSpPr/>
          <p:nvPr/>
        </p:nvSpPr>
        <p:spPr>
          <a:xfrm rot="-5045290">
            <a:off x="8578071" y="4554405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1"/>
          <p:cNvSpPr/>
          <p:nvPr/>
        </p:nvSpPr>
        <p:spPr>
          <a:xfrm>
            <a:off x="-302850" y="-52627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" name="Google Shape;741;p31"/>
          <p:cNvGrpSpPr/>
          <p:nvPr/>
        </p:nvGrpSpPr>
        <p:grpSpPr>
          <a:xfrm>
            <a:off x="8269277" y="-403593"/>
            <a:ext cx="1756920" cy="1267395"/>
            <a:chOff x="7192850" y="-246150"/>
            <a:chExt cx="1380250" cy="995675"/>
          </a:xfrm>
        </p:grpSpPr>
        <p:sp>
          <p:nvSpPr>
            <p:cNvPr id="742" name="Google Shape;742;p31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5_1_1_1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2"/>
          <p:cNvSpPr/>
          <p:nvPr/>
        </p:nvSpPr>
        <p:spPr>
          <a:xfrm rot="10066946" flipH="1">
            <a:off x="7721756" y="-1682060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2"/>
          <p:cNvSpPr/>
          <p:nvPr/>
        </p:nvSpPr>
        <p:spPr>
          <a:xfrm rot="-10066946">
            <a:off x="7919295" y="3009698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2"/>
          <p:cNvSpPr/>
          <p:nvPr/>
        </p:nvSpPr>
        <p:spPr>
          <a:xfrm rot="7613913">
            <a:off x="-144122" y="4151921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2"/>
          <p:cNvSpPr/>
          <p:nvPr/>
        </p:nvSpPr>
        <p:spPr>
          <a:xfrm rot="-4500040">
            <a:off x="-319788" y="4700327"/>
            <a:ext cx="738178" cy="700404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32"/>
          <p:cNvGrpSpPr/>
          <p:nvPr/>
        </p:nvGrpSpPr>
        <p:grpSpPr>
          <a:xfrm rot="-7074468" flipH="1">
            <a:off x="7912662" y="1938030"/>
            <a:ext cx="1756976" cy="1267435"/>
            <a:chOff x="7192850" y="-246150"/>
            <a:chExt cx="1380250" cy="995675"/>
          </a:xfrm>
        </p:grpSpPr>
        <p:sp>
          <p:nvSpPr>
            <p:cNvPr id="759" name="Google Shape;759;p32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title"/>
          </p:nvPr>
        </p:nvSpPr>
        <p:spPr>
          <a:xfrm>
            <a:off x="720000" y="1545813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subTitle" idx="1"/>
          </p:nvPr>
        </p:nvSpPr>
        <p:spPr>
          <a:xfrm>
            <a:off x="2821125" y="2371288"/>
            <a:ext cx="3501600" cy="1226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8676145" y="5252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3528175" y="460349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2844107" y="-1939562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272374" y="25999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786298" y="403002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4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90" name="Google Shape;90;p4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4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104" name="Google Shape;104;p4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711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8"/>
          <p:cNvSpPr txBox="1">
            <a:spLocks noGrp="1"/>
          </p:cNvSpPr>
          <p:nvPr>
            <p:ph type="ctrTitle"/>
          </p:nvPr>
        </p:nvSpPr>
        <p:spPr>
          <a:xfrm flipH="1">
            <a:off x="1692900" y="463800"/>
            <a:ext cx="5724300" cy="8754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9" name="Google Shape;669;p28"/>
          <p:cNvSpPr txBox="1">
            <a:spLocks noGrp="1"/>
          </p:cNvSpPr>
          <p:nvPr>
            <p:ph type="subTitle" idx="1"/>
          </p:nvPr>
        </p:nvSpPr>
        <p:spPr>
          <a:xfrm flipH="1">
            <a:off x="1692900" y="1376100"/>
            <a:ext cx="5724300" cy="12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28"/>
          <p:cNvSpPr/>
          <p:nvPr/>
        </p:nvSpPr>
        <p:spPr>
          <a:xfrm rot="10800000" flipH="1">
            <a:off x="8812259" y="749043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 flipH="1">
            <a:off x="6805522" y="375374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 flipH="1">
            <a:off x="-1111282" y="-1482362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8081985" y="-5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8"/>
          <p:cNvSpPr/>
          <p:nvPr/>
        </p:nvSpPr>
        <p:spPr>
          <a:xfrm flipH="1">
            <a:off x="103203" y="1013833"/>
            <a:ext cx="616785" cy="589402"/>
          </a:xfrm>
          <a:custGeom>
            <a:avLst/>
            <a:gdLst/>
            <a:ahLst/>
            <a:cxnLst/>
            <a:rect l="l" t="t" r="r" b="b"/>
            <a:pathLst>
              <a:path w="19551" h="18683" extrusionOk="0">
                <a:moveTo>
                  <a:pt x="12788" y="12907"/>
                </a:moveTo>
                <a:lnTo>
                  <a:pt x="12788" y="12907"/>
                </a:lnTo>
                <a:cubicBezTo>
                  <a:pt x="11562" y="13692"/>
                  <a:pt x="10478" y="14550"/>
                  <a:pt x="9407" y="15359"/>
                </a:cubicBezTo>
                <a:cubicBezTo>
                  <a:pt x="10371" y="14431"/>
                  <a:pt x="11407" y="13561"/>
                  <a:pt x="12788" y="12907"/>
                </a:cubicBezTo>
                <a:close/>
                <a:moveTo>
                  <a:pt x="8347" y="0"/>
                </a:moveTo>
                <a:cubicBezTo>
                  <a:pt x="8169" y="500"/>
                  <a:pt x="7692" y="893"/>
                  <a:pt x="6716" y="1036"/>
                </a:cubicBezTo>
                <a:cubicBezTo>
                  <a:pt x="6656" y="1131"/>
                  <a:pt x="6549" y="1369"/>
                  <a:pt x="6502" y="1488"/>
                </a:cubicBezTo>
                <a:cubicBezTo>
                  <a:pt x="5311" y="4203"/>
                  <a:pt x="4275" y="6989"/>
                  <a:pt x="2013" y="8966"/>
                </a:cubicBezTo>
                <a:cubicBezTo>
                  <a:pt x="3620" y="7846"/>
                  <a:pt x="4882" y="6465"/>
                  <a:pt x="5585" y="4644"/>
                </a:cubicBezTo>
                <a:cubicBezTo>
                  <a:pt x="5728" y="4751"/>
                  <a:pt x="5930" y="4906"/>
                  <a:pt x="6085" y="4917"/>
                </a:cubicBezTo>
                <a:cubicBezTo>
                  <a:pt x="6323" y="7418"/>
                  <a:pt x="3370" y="7715"/>
                  <a:pt x="2846" y="9739"/>
                </a:cubicBezTo>
                <a:lnTo>
                  <a:pt x="1953" y="9025"/>
                </a:lnTo>
                <a:cubicBezTo>
                  <a:pt x="1430" y="9466"/>
                  <a:pt x="858" y="9870"/>
                  <a:pt x="191" y="10180"/>
                </a:cubicBezTo>
                <a:cubicBezTo>
                  <a:pt x="1" y="10394"/>
                  <a:pt x="239" y="10942"/>
                  <a:pt x="584" y="11549"/>
                </a:cubicBezTo>
                <a:cubicBezTo>
                  <a:pt x="3466" y="11394"/>
                  <a:pt x="4882" y="9323"/>
                  <a:pt x="6537" y="7680"/>
                </a:cubicBezTo>
                <a:lnTo>
                  <a:pt x="6537" y="7680"/>
                </a:lnTo>
                <a:cubicBezTo>
                  <a:pt x="6025" y="8501"/>
                  <a:pt x="5597" y="9609"/>
                  <a:pt x="4561" y="10025"/>
                </a:cubicBezTo>
                <a:cubicBezTo>
                  <a:pt x="3275" y="10752"/>
                  <a:pt x="2680" y="11883"/>
                  <a:pt x="1227" y="12168"/>
                </a:cubicBezTo>
                <a:lnTo>
                  <a:pt x="953" y="12180"/>
                </a:lnTo>
                <a:cubicBezTo>
                  <a:pt x="1144" y="12466"/>
                  <a:pt x="1322" y="12764"/>
                  <a:pt x="1489" y="13038"/>
                </a:cubicBezTo>
                <a:cubicBezTo>
                  <a:pt x="2346" y="14252"/>
                  <a:pt x="3644" y="15800"/>
                  <a:pt x="5109" y="16347"/>
                </a:cubicBezTo>
                <a:cubicBezTo>
                  <a:pt x="5228" y="16228"/>
                  <a:pt x="5430" y="16002"/>
                  <a:pt x="5430" y="16002"/>
                </a:cubicBezTo>
                <a:cubicBezTo>
                  <a:pt x="5894" y="16347"/>
                  <a:pt x="6311" y="16788"/>
                  <a:pt x="6716" y="17229"/>
                </a:cubicBezTo>
                <a:cubicBezTo>
                  <a:pt x="7657" y="16657"/>
                  <a:pt x="8526" y="16038"/>
                  <a:pt x="9407" y="15359"/>
                </a:cubicBezTo>
                <a:lnTo>
                  <a:pt x="9407" y="15359"/>
                </a:lnTo>
                <a:cubicBezTo>
                  <a:pt x="8633" y="16121"/>
                  <a:pt x="7907" y="16907"/>
                  <a:pt x="7085" y="17621"/>
                </a:cubicBezTo>
                <a:cubicBezTo>
                  <a:pt x="7561" y="18121"/>
                  <a:pt x="8014" y="18538"/>
                  <a:pt x="8490" y="18633"/>
                </a:cubicBezTo>
                <a:cubicBezTo>
                  <a:pt x="8578" y="18667"/>
                  <a:pt x="8660" y="18682"/>
                  <a:pt x="8735" y="18682"/>
                </a:cubicBezTo>
                <a:cubicBezTo>
                  <a:pt x="9407" y="18682"/>
                  <a:pt x="9592" y="17458"/>
                  <a:pt x="10181" y="17169"/>
                </a:cubicBezTo>
                <a:cubicBezTo>
                  <a:pt x="12300" y="16455"/>
                  <a:pt x="13324" y="14573"/>
                  <a:pt x="15098" y="13419"/>
                </a:cubicBezTo>
                <a:cubicBezTo>
                  <a:pt x="16360" y="12526"/>
                  <a:pt x="16848" y="11109"/>
                  <a:pt x="17253" y="9728"/>
                </a:cubicBezTo>
                <a:cubicBezTo>
                  <a:pt x="17634" y="7763"/>
                  <a:pt x="19551" y="6239"/>
                  <a:pt x="19039" y="4322"/>
                </a:cubicBezTo>
                <a:cubicBezTo>
                  <a:pt x="18586" y="2973"/>
                  <a:pt x="16067" y="2212"/>
                  <a:pt x="14138" y="2212"/>
                </a:cubicBezTo>
                <a:cubicBezTo>
                  <a:pt x="13582" y="2212"/>
                  <a:pt x="13075" y="2275"/>
                  <a:pt x="12681" y="2405"/>
                </a:cubicBezTo>
                <a:lnTo>
                  <a:pt x="11609" y="1989"/>
                </a:lnTo>
                <a:cubicBezTo>
                  <a:pt x="12562" y="1096"/>
                  <a:pt x="9645" y="643"/>
                  <a:pt x="8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28"/>
          <p:cNvGrpSpPr/>
          <p:nvPr/>
        </p:nvGrpSpPr>
        <p:grpSpPr>
          <a:xfrm flipH="1">
            <a:off x="-1214196" y="4242070"/>
            <a:ext cx="2476722" cy="875246"/>
            <a:chOff x="-7151200" y="-2136100"/>
            <a:chExt cx="1714825" cy="606000"/>
          </a:xfrm>
        </p:grpSpPr>
        <p:sp>
          <p:nvSpPr>
            <p:cNvPr id="676" name="Google Shape;676;p28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28"/>
          <p:cNvGrpSpPr/>
          <p:nvPr/>
        </p:nvGrpSpPr>
        <p:grpSpPr>
          <a:xfrm flipH="1">
            <a:off x="7447005" y="3877613"/>
            <a:ext cx="1957388" cy="1263546"/>
            <a:chOff x="-5341150" y="-5256175"/>
            <a:chExt cx="1355250" cy="874850"/>
          </a:xfrm>
        </p:grpSpPr>
        <p:sp>
          <p:nvSpPr>
            <p:cNvPr id="690" name="Google Shape;690;p28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28"/>
          <p:cNvSpPr txBox="1"/>
          <p:nvPr/>
        </p:nvSpPr>
        <p:spPr>
          <a:xfrm>
            <a:off x="2836500" y="3547875"/>
            <a:ext cx="3471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1469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/>
          <p:nvPr/>
        </p:nvSpPr>
        <p:spPr>
          <a:xfrm>
            <a:off x="8729850" y="1709066"/>
            <a:ext cx="792060" cy="956454"/>
          </a:xfrm>
          <a:custGeom>
            <a:avLst/>
            <a:gdLst/>
            <a:ahLst/>
            <a:cxnLst/>
            <a:rect l="l" t="t" r="r" b="b"/>
            <a:pathLst>
              <a:path w="25897" h="31272" extrusionOk="0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7327857" y="3587388"/>
            <a:ext cx="2837890" cy="3806150"/>
          </a:xfrm>
          <a:custGeom>
            <a:avLst/>
            <a:gdLst/>
            <a:ahLst/>
            <a:cxnLst/>
            <a:rect l="l" t="t" r="r" b="b"/>
            <a:pathLst>
              <a:path w="92787" h="124445" extrusionOk="0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3502348" y="-2835375"/>
            <a:ext cx="2762712" cy="3768990"/>
          </a:xfrm>
          <a:custGeom>
            <a:avLst/>
            <a:gdLst/>
            <a:ahLst/>
            <a:cxnLst/>
            <a:rect l="l" t="t" r="r" b="b"/>
            <a:pathLst>
              <a:path w="90329" h="123230" extrusionOk="0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6814079" y="4366819"/>
            <a:ext cx="560440" cy="568575"/>
          </a:xfrm>
          <a:custGeom>
            <a:avLst/>
            <a:gdLst/>
            <a:ahLst/>
            <a:cxnLst/>
            <a:rect l="l" t="t" r="r" b="b"/>
            <a:pathLst>
              <a:path w="18324" h="18590" extrusionOk="0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-704275" y="4484113"/>
            <a:ext cx="1522919" cy="1314696"/>
          </a:xfrm>
          <a:custGeom>
            <a:avLst/>
            <a:gdLst/>
            <a:ahLst/>
            <a:cxnLst/>
            <a:rect l="l" t="t" r="r" b="b"/>
            <a:pathLst>
              <a:path w="49793" h="42985" extrusionOk="0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199211" y="752365"/>
            <a:ext cx="806251" cy="813408"/>
          </a:xfrm>
          <a:custGeom>
            <a:avLst/>
            <a:gdLst/>
            <a:ahLst/>
            <a:cxnLst/>
            <a:rect l="l" t="t" r="r" b="b"/>
            <a:pathLst>
              <a:path w="26361" h="26595" extrusionOk="0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3580794" y="4505256"/>
            <a:ext cx="1982397" cy="748126"/>
            <a:chOff x="3019125" y="4208850"/>
            <a:chExt cx="1462700" cy="552000"/>
          </a:xfrm>
        </p:grpSpPr>
        <p:sp>
          <p:nvSpPr>
            <p:cNvPr id="54" name="Google Shape;54;p3"/>
            <p:cNvSpPr/>
            <p:nvPr/>
          </p:nvSpPr>
          <p:spPr>
            <a:xfrm>
              <a:off x="3019125" y="4334825"/>
              <a:ext cx="45250" cy="40275"/>
            </a:xfrm>
            <a:custGeom>
              <a:avLst/>
              <a:gdLst/>
              <a:ahLst/>
              <a:cxnLst/>
              <a:rect l="l" t="t" r="r" b="b"/>
              <a:pathLst>
                <a:path w="1810" h="1611" extrusionOk="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250700" y="4376150"/>
              <a:ext cx="40800" cy="37950"/>
            </a:xfrm>
            <a:custGeom>
              <a:avLst/>
              <a:gdLst/>
              <a:ahLst/>
              <a:cxnLst/>
              <a:rect l="l" t="t" r="r" b="b"/>
              <a:pathLst>
                <a:path w="1632" h="1518" extrusionOk="0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45175" y="4572750"/>
              <a:ext cx="36650" cy="37200"/>
            </a:xfrm>
            <a:custGeom>
              <a:avLst/>
              <a:gdLst/>
              <a:ahLst/>
              <a:cxnLst/>
              <a:rect l="l" t="t" r="r" b="b"/>
              <a:pathLst>
                <a:path w="1466" h="1488" extrusionOk="0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299500" y="4614475"/>
              <a:ext cx="46175" cy="40725"/>
            </a:xfrm>
            <a:custGeom>
              <a:avLst/>
              <a:gdLst/>
              <a:ahLst/>
              <a:cxnLst/>
              <a:rect l="l" t="t" r="r" b="b"/>
              <a:pathLst>
                <a:path w="1847" h="1629" extrusionOk="0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567400" y="4664725"/>
              <a:ext cx="51825" cy="43450"/>
            </a:xfrm>
            <a:custGeom>
              <a:avLst/>
              <a:gdLst/>
              <a:ahLst/>
              <a:cxnLst/>
              <a:rect l="l" t="t" r="r" b="b"/>
              <a:pathLst>
                <a:path w="2073" h="1738" extrusionOk="0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471250" y="4472025"/>
              <a:ext cx="36050" cy="24225"/>
            </a:xfrm>
            <a:custGeom>
              <a:avLst/>
              <a:gdLst/>
              <a:ahLst/>
              <a:cxnLst/>
              <a:rect l="l" t="t" r="r" b="b"/>
              <a:pathLst>
                <a:path w="1442" h="969" extrusionOk="0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805225" y="4621075"/>
              <a:ext cx="47950" cy="43350"/>
            </a:xfrm>
            <a:custGeom>
              <a:avLst/>
              <a:gdLst/>
              <a:ahLst/>
              <a:cxnLst/>
              <a:rect l="l" t="t" r="r" b="b"/>
              <a:pathLst>
                <a:path w="1918" h="1734" extrusionOk="0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988875" y="4481325"/>
              <a:ext cx="42900" cy="31775"/>
            </a:xfrm>
            <a:custGeom>
              <a:avLst/>
              <a:gdLst/>
              <a:ahLst/>
              <a:cxnLst/>
              <a:rect l="l" t="t" r="r" b="b"/>
              <a:pathLst>
                <a:path w="1716" h="1271" extrusionOk="0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212125" y="4320000"/>
              <a:ext cx="54500" cy="44350"/>
            </a:xfrm>
            <a:custGeom>
              <a:avLst/>
              <a:gdLst/>
              <a:ahLst/>
              <a:cxnLst/>
              <a:rect l="l" t="t" r="r" b="b"/>
              <a:pathLst>
                <a:path w="2180" h="1774" extrusionOk="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947200" y="4724900"/>
              <a:ext cx="24150" cy="35950"/>
            </a:xfrm>
            <a:custGeom>
              <a:avLst/>
              <a:gdLst/>
              <a:ahLst/>
              <a:cxnLst/>
              <a:rect l="l" t="t" r="r" b="b"/>
              <a:pathLst>
                <a:path w="966" h="1438" extrusionOk="0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421675" y="4289350"/>
              <a:ext cx="40500" cy="27300"/>
            </a:xfrm>
            <a:custGeom>
              <a:avLst/>
              <a:gdLst/>
              <a:ahLst/>
              <a:cxnLst/>
              <a:rect l="l" t="t" r="r" b="b"/>
              <a:pathLst>
                <a:path w="1620" h="1092" extrusionOk="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524250" y="4208850"/>
              <a:ext cx="36925" cy="37075"/>
            </a:xfrm>
            <a:custGeom>
              <a:avLst/>
              <a:gdLst/>
              <a:ahLst/>
              <a:cxnLst/>
              <a:rect l="l" t="t" r="r" b="b"/>
              <a:pathLst>
                <a:path w="1477" h="1483" extrusionOk="0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807000" y="4274725"/>
              <a:ext cx="39925" cy="14050"/>
            </a:xfrm>
            <a:custGeom>
              <a:avLst/>
              <a:gdLst/>
              <a:ahLst/>
              <a:cxnLst/>
              <a:rect l="l" t="t" r="r" b="b"/>
              <a:pathLst>
                <a:path w="1597" h="562" extrusionOk="0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3"/>
          <p:cNvGrpSpPr/>
          <p:nvPr/>
        </p:nvGrpSpPr>
        <p:grpSpPr>
          <a:xfrm>
            <a:off x="8423994" y="-112880"/>
            <a:ext cx="1982397" cy="748126"/>
            <a:chOff x="3019125" y="4208850"/>
            <a:chExt cx="1462700" cy="552000"/>
          </a:xfrm>
        </p:grpSpPr>
        <p:sp>
          <p:nvSpPr>
            <p:cNvPr id="68" name="Google Shape;68;p3"/>
            <p:cNvSpPr/>
            <p:nvPr/>
          </p:nvSpPr>
          <p:spPr>
            <a:xfrm>
              <a:off x="3019125" y="4334825"/>
              <a:ext cx="45250" cy="40275"/>
            </a:xfrm>
            <a:custGeom>
              <a:avLst/>
              <a:gdLst/>
              <a:ahLst/>
              <a:cxnLst/>
              <a:rect l="l" t="t" r="r" b="b"/>
              <a:pathLst>
                <a:path w="1810" h="1611" extrusionOk="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250700" y="4376150"/>
              <a:ext cx="40800" cy="37950"/>
            </a:xfrm>
            <a:custGeom>
              <a:avLst/>
              <a:gdLst/>
              <a:ahLst/>
              <a:cxnLst/>
              <a:rect l="l" t="t" r="r" b="b"/>
              <a:pathLst>
                <a:path w="1632" h="1518" extrusionOk="0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45175" y="4572750"/>
              <a:ext cx="36650" cy="37200"/>
            </a:xfrm>
            <a:custGeom>
              <a:avLst/>
              <a:gdLst/>
              <a:ahLst/>
              <a:cxnLst/>
              <a:rect l="l" t="t" r="r" b="b"/>
              <a:pathLst>
                <a:path w="1466" h="1488" extrusionOk="0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299500" y="4614475"/>
              <a:ext cx="46175" cy="40725"/>
            </a:xfrm>
            <a:custGeom>
              <a:avLst/>
              <a:gdLst/>
              <a:ahLst/>
              <a:cxnLst/>
              <a:rect l="l" t="t" r="r" b="b"/>
              <a:pathLst>
                <a:path w="1847" h="1629" extrusionOk="0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567400" y="4664725"/>
              <a:ext cx="51825" cy="43450"/>
            </a:xfrm>
            <a:custGeom>
              <a:avLst/>
              <a:gdLst/>
              <a:ahLst/>
              <a:cxnLst/>
              <a:rect l="l" t="t" r="r" b="b"/>
              <a:pathLst>
                <a:path w="2073" h="1738" extrusionOk="0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1250" y="4472025"/>
              <a:ext cx="36050" cy="24225"/>
            </a:xfrm>
            <a:custGeom>
              <a:avLst/>
              <a:gdLst/>
              <a:ahLst/>
              <a:cxnLst/>
              <a:rect l="l" t="t" r="r" b="b"/>
              <a:pathLst>
                <a:path w="1442" h="969" extrusionOk="0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805225" y="4621075"/>
              <a:ext cx="47950" cy="43350"/>
            </a:xfrm>
            <a:custGeom>
              <a:avLst/>
              <a:gdLst/>
              <a:ahLst/>
              <a:cxnLst/>
              <a:rect l="l" t="t" r="r" b="b"/>
              <a:pathLst>
                <a:path w="1918" h="1734" extrusionOk="0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988875" y="4481325"/>
              <a:ext cx="42900" cy="31775"/>
            </a:xfrm>
            <a:custGeom>
              <a:avLst/>
              <a:gdLst/>
              <a:ahLst/>
              <a:cxnLst/>
              <a:rect l="l" t="t" r="r" b="b"/>
              <a:pathLst>
                <a:path w="1716" h="1271" extrusionOk="0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212125" y="4320000"/>
              <a:ext cx="54500" cy="44350"/>
            </a:xfrm>
            <a:custGeom>
              <a:avLst/>
              <a:gdLst/>
              <a:ahLst/>
              <a:cxnLst/>
              <a:rect l="l" t="t" r="r" b="b"/>
              <a:pathLst>
                <a:path w="2180" h="1774" extrusionOk="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947200" y="4724900"/>
              <a:ext cx="24150" cy="35950"/>
            </a:xfrm>
            <a:custGeom>
              <a:avLst/>
              <a:gdLst/>
              <a:ahLst/>
              <a:cxnLst/>
              <a:rect l="l" t="t" r="r" b="b"/>
              <a:pathLst>
                <a:path w="966" h="1438" extrusionOk="0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421675" y="4289350"/>
              <a:ext cx="40500" cy="27300"/>
            </a:xfrm>
            <a:custGeom>
              <a:avLst/>
              <a:gdLst/>
              <a:ahLst/>
              <a:cxnLst/>
              <a:rect l="l" t="t" r="r" b="b"/>
              <a:pathLst>
                <a:path w="1620" h="1092" extrusionOk="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524250" y="4208850"/>
              <a:ext cx="36925" cy="37075"/>
            </a:xfrm>
            <a:custGeom>
              <a:avLst/>
              <a:gdLst/>
              <a:ahLst/>
              <a:cxnLst/>
              <a:rect l="l" t="t" r="r" b="b"/>
              <a:pathLst>
                <a:path w="1477" h="1483" extrusionOk="0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07000" y="4274725"/>
              <a:ext cx="39925" cy="14050"/>
            </a:xfrm>
            <a:custGeom>
              <a:avLst/>
              <a:gdLst/>
              <a:ahLst/>
              <a:cxnLst/>
              <a:rect l="l" t="t" r="r" b="b"/>
              <a:pathLst>
                <a:path w="1597" h="562" extrusionOk="0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-622867" y="54000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-2034425" y="-1930653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8100673" y="423957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25"/>
          <p:cNvGrpSpPr/>
          <p:nvPr/>
        </p:nvGrpSpPr>
        <p:grpSpPr>
          <a:xfrm>
            <a:off x="7225402" y="-50030"/>
            <a:ext cx="2476722" cy="875246"/>
            <a:chOff x="-7151200" y="-2136100"/>
            <a:chExt cx="1714825" cy="606000"/>
          </a:xfrm>
        </p:grpSpPr>
        <p:sp>
          <p:nvSpPr>
            <p:cNvPr id="606" name="Google Shape;606;p25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6682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Title and one column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4"/>
          <p:cNvSpPr txBox="1">
            <a:spLocks noGrp="1"/>
          </p:cNvSpPr>
          <p:nvPr>
            <p:ph type="subTitle" idx="1"/>
          </p:nvPr>
        </p:nvSpPr>
        <p:spPr>
          <a:xfrm>
            <a:off x="1750575" y="1679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568" name="Google Shape;568;p24"/>
          <p:cNvSpPr txBox="1">
            <a:spLocks noGrp="1"/>
          </p:cNvSpPr>
          <p:nvPr>
            <p:ph type="subTitle" idx="2"/>
          </p:nvPr>
        </p:nvSpPr>
        <p:spPr>
          <a:xfrm>
            <a:off x="1750575" y="21000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24"/>
          <p:cNvSpPr txBox="1">
            <a:spLocks noGrp="1"/>
          </p:cNvSpPr>
          <p:nvPr>
            <p:ph type="sldNum" idx="12"/>
          </p:nvPr>
        </p:nvSpPr>
        <p:spPr>
          <a:xfrm flipH="1">
            <a:off x="75834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24"/>
          <p:cNvSpPr/>
          <p:nvPr/>
        </p:nvSpPr>
        <p:spPr>
          <a:xfrm flipH="1">
            <a:off x="-2914355" y="3909963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4"/>
          <p:cNvSpPr/>
          <p:nvPr/>
        </p:nvSpPr>
        <p:spPr>
          <a:xfrm flipH="1">
            <a:off x="8466674" y="12664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4"/>
          <p:cNvSpPr/>
          <p:nvPr/>
        </p:nvSpPr>
        <p:spPr>
          <a:xfrm flipH="1">
            <a:off x="-634675" y="2693445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24"/>
          <p:cNvGrpSpPr/>
          <p:nvPr/>
        </p:nvGrpSpPr>
        <p:grpSpPr>
          <a:xfrm flipH="1">
            <a:off x="3229193" y="4242070"/>
            <a:ext cx="2476722" cy="875246"/>
            <a:chOff x="-7151200" y="-2136100"/>
            <a:chExt cx="1714825" cy="606000"/>
          </a:xfrm>
        </p:grpSpPr>
        <p:sp>
          <p:nvSpPr>
            <p:cNvPr id="574" name="Google Shape;574;p24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24"/>
          <p:cNvGrpSpPr/>
          <p:nvPr/>
        </p:nvGrpSpPr>
        <p:grpSpPr>
          <a:xfrm flipH="1">
            <a:off x="7139607" y="3909963"/>
            <a:ext cx="1957388" cy="1263546"/>
            <a:chOff x="-5341150" y="-5256175"/>
            <a:chExt cx="1355250" cy="874850"/>
          </a:xfrm>
        </p:grpSpPr>
        <p:sp>
          <p:nvSpPr>
            <p:cNvPr id="588" name="Google Shape;588;p24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24"/>
          <p:cNvSpPr/>
          <p:nvPr/>
        </p:nvSpPr>
        <p:spPr>
          <a:xfrm rot="8100000" flipH="1">
            <a:off x="8376998" y="820005"/>
            <a:ext cx="980372" cy="854182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2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1"/>
          </p:nvPr>
        </p:nvSpPr>
        <p:spPr>
          <a:xfrm>
            <a:off x="1750575" y="1679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2"/>
          </p:nvPr>
        </p:nvSpPr>
        <p:spPr>
          <a:xfrm>
            <a:off x="1750575" y="20238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3"/>
          </p:nvPr>
        </p:nvSpPr>
        <p:spPr>
          <a:xfrm>
            <a:off x="1750575" y="31246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4"/>
          </p:nvPr>
        </p:nvSpPr>
        <p:spPr>
          <a:xfrm>
            <a:off x="1750575" y="34690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-1181750" y="438144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flipH="1">
            <a:off x="-375757" y="257174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subTitle" idx="1"/>
          </p:nvPr>
        </p:nvSpPr>
        <p:spPr>
          <a:xfrm>
            <a:off x="5264250" y="1679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2"/>
          </p:nvPr>
        </p:nvSpPr>
        <p:spPr>
          <a:xfrm>
            <a:off x="5264250" y="21000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8252557" y="3909963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-1" y="12664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586398" y="2693445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7"/>
          <p:cNvGrpSpPr/>
          <p:nvPr/>
        </p:nvGrpSpPr>
        <p:grpSpPr>
          <a:xfrm>
            <a:off x="3391077" y="4242070"/>
            <a:ext cx="2476722" cy="875246"/>
            <a:chOff x="-7151200" y="-2136100"/>
            <a:chExt cx="1714825" cy="606000"/>
          </a:xfrm>
        </p:grpSpPr>
        <p:sp>
          <p:nvSpPr>
            <p:cNvPr id="152" name="Google Shape;152;p7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7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166" name="Google Shape;166;p7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7"/>
          <p:cNvSpPr/>
          <p:nvPr/>
        </p:nvSpPr>
        <p:spPr>
          <a:xfrm rot="-8100000">
            <a:off x="-260378" y="820005"/>
            <a:ext cx="980372" cy="854182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9"/>
          <p:cNvSpPr txBox="1">
            <a:spLocks noGrp="1"/>
          </p:cNvSpPr>
          <p:nvPr>
            <p:ph type="subTitle" idx="1"/>
          </p:nvPr>
        </p:nvSpPr>
        <p:spPr>
          <a:xfrm>
            <a:off x="1750575" y="1644000"/>
            <a:ext cx="24483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02" name="Google Shape;202;p9"/>
          <p:cNvSpPr txBox="1">
            <a:spLocks noGrp="1"/>
          </p:cNvSpPr>
          <p:nvPr>
            <p:ph type="subTitle" idx="2"/>
          </p:nvPr>
        </p:nvSpPr>
        <p:spPr>
          <a:xfrm>
            <a:off x="1750575" y="2217000"/>
            <a:ext cx="2448300" cy="1282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-184676" y="164399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-3" y="4265488"/>
            <a:ext cx="1957388" cy="1263546"/>
            <a:chOff x="-5341150" y="-5256175"/>
            <a:chExt cx="1355250" cy="874850"/>
          </a:xfrm>
        </p:grpSpPr>
        <p:sp>
          <p:nvSpPr>
            <p:cNvPr id="205" name="Google Shape;205;p9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1"/>
          </p:nvPr>
        </p:nvSpPr>
        <p:spPr>
          <a:xfrm>
            <a:off x="988575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28" name="Google Shape;328;p16"/>
          <p:cNvSpPr txBox="1">
            <a:spLocks noGrp="1"/>
          </p:cNvSpPr>
          <p:nvPr>
            <p:ph type="subTitle" idx="2"/>
          </p:nvPr>
        </p:nvSpPr>
        <p:spPr>
          <a:xfrm>
            <a:off x="988575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ubTitle" idx="3"/>
          </p:nvPr>
        </p:nvSpPr>
        <p:spPr>
          <a:xfrm>
            <a:off x="3514800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30" name="Google Shape;330;p16"/>
          <p:cNvSpPr txBox="1">
            <a:spLocks noGrp="1"/>
          </p:cNvSpPr>
          <p:nvPr>
            <p:ph type="subTitle" idx="4"/>
          </p:nvPr>
        </p:nvSpPr>
        <p:spPr>
          <a:xfrm>
            <a:off x="3514800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6"/>
          <p:cNvSpPr txBox="1">
            <a:spLocks noGrp="1"/>
          </p:cNvSpPr>
          <p:nvPr>
            <p:ph type="subTitle" idx="5"/>
          </p:nvPr>
        </p:nvSpPr>
        <p:spPr>
          <a:xfrm>
            <a:off x="6041025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32" name="Google Shape;332;p16"/>
          <p:cNvSpPr txBox="1">
            <a:spLocks noGrp="1"/>
          </p:cNvSpPr>
          <p:nvPr>
            <p:ph type="subTitle" idx="6"/>
          </p:nvPr>
        </p:nvSpPr>
        <p:spPr>
          <a:xfrm>
            <a:off x="6041025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6"/>
          <p:cNvSpPr/>
          <p:nvPr/>
        </p:nvSpPr>
        <p:spPr>
          <a:xfrm rot="733054">
            <a:off x="7321518" y="-2336857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733054">
            <a:off x="-3375667" y="3855688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>
            <a:off x="8939500" y="4019400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-5045290">
            <a:off x="8578071" y="4554405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>
            <a:off x="-302850" y="-52627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6"/>
          <p:cNvGrpSpPr/>
          <p:nvPr/>
        </p:nvGrpSpPr>
        <p:grpSpPr>
          <a:xfrm>
            <a:off x="8269277" y="-403593"/>
            <a:ext cx="1756920" cy="1267395"/>
            <a:chOff x="7192850" y="-246150"/>
            <a:chExt cx="1380250" cy="995675"/>
          </a:xfrm>
        </p:grpSpPr>
        <p:sp>
          <p:nvSpPr>
            <p:cNvPr id="339" name="Google Shape;339;p16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9"/>
          <p:cNvSpPr/>
          <p:nvPr/>
        </p:nvSpPr>
        <p:spPr>
          <a:xfrm>
            <a:off x="8423995" y="163544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9"/>
          <p:cNvSpPr/>
          <p:nvPr/>
        </p:nvSpPr>
        <p:spPr>
          <a:xfrm>
            <a:off x="-2529425" y="-1989841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9"/>
          <p:cNvSpPr/>
          <p:nvPr/>
        </p:nvSpPr>
        <p:spPr>
          <a:xfrm>
            <a:off x="1210999" y="-184357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9"/>
          <p:cNvSpPr/>
          <p:nvPr/>
        </p:nvSpPr>
        <p:spPr>
          <a:xfrm flipH="1">
            <a:off x="7815269" y="-68343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>
            <a:off x="6743490" y="-341980"/>
            <a:ext cx="2476722" cy="875246"/>
            <a:chOff x="-7151200" y="-2136100"/>
            <a:chExt cx="1714825" cy="606000"/>
          </a:xfrm>
        </p:grpSpPr>
        <p:sp>
          <p:nvSpPr>
            <p:cNvPr id="426" name="Google Shape;426;p19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0"/>
          <p:cNvSpPr/>
          <p:nvPr/>
        </p:nvSpPr>
        <p:spPr>
          <a:xfrm rot="10800000" flipH="1">
            <a:off x="2803757" y="-2858925"/>
            <a:ext cx="2837890" cy="3806150"/>
          </a:xfrm>
          <a:custGeom>
            <a:avLst/>
            <a:gdLst/>
            <a:ahLst/>
            <a:cxnLst/>
            <a:rect l="l" t="t" r="r" b="b"/>
            <a:pathLst>
              <a:path w="92787" h="124445" extrusionOk="0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0"/>
          <p:cNvSpPr txBox="1">
            <a:spLocks noGrp="1"/>
          </p:cNvSpPr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2" name="Google Shape;442;p20"/>
          <p:cNvSpPr txBox="1">
            <a:spLocks noGrp="1"/>
          </p:cNvSpPr>
          <p:nvPr>
            <p:ph type="subTitle" idx="1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20"/>
          <p:cNvSpPr txBox="1">
            <a:spLocks noGrp="1"/>
          </p:cNvSpPr>
          <p:nvPr>
            <p:ph type="title" idx="2" hasCustomPrompt="1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20"/>
          <p:cNvSpPr/>
          <p:nvPr/>
        </p:nvSpPr>
        <p:spPr>
          <a:xfrm rot="10800000" flipH="1">
            <a:off x="-368375" y="733168"/>
            <a:ext cx="792060" cy="956454"/>
          </a:xfrm>
          <a:custGeom>
            <a:avLst/>
            <a:gdLst/>
            <a:ahLst/>
            <a:cxnLst/>
            <a:rect l="l" t="t" r="r" b="b"/>
            <a:pathLst>
              <a:path w="25897" h="31272" extrusionOk="0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0"/>
          <p:cNvSpPr/>
          <p:nvPr/>
        </p:nvSpPr>
        <p:spPr>
          <a:xfrm>
            <a:off x="6814079" y="4366819"/>
            <a:ext cx="560440" cy="568575"/>
          </a:xfrm>
          <a:custGeom>
            <a:avLst/>
            <a:gdLst/>
            <a:ahLst/>
            <a:cxnLst/>
            <a:rect l="l" t="t" r="r" b="b"/>
            <a:pathLst>
              <a:path w="18324" h="18590" extrusionOk="0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0"/>
          <p:cNvSpPr/>
          <p:nvPr/>
        </p:nvSpPr>
        <p:spPr>
          <a:xfrm rot="10800000" flipH="1">
            <a:off x="8021725" y="-240195"/>
            <a:ext cx="1522919" cy="1314696"/>
          </a:xfrm>
          <a:custGeom>
            <a:avLst/>
            <a:gdLst/>
            <a:ahLst/>
            <a:cxnLst/>
            <a:rect l="l" t="t" r="r" b="b"/>
            <a:pathLst>
              <a:path w="49793" h="42985" extrusionOk="0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0"/>
          <p:cNvSpPr/>
          <p:nvPr/>
        </p:nvSpPr>
        <p:spPr>
          <a:xfrm rot="10800000" flipH="1">
            <a:off x="8273461" y="4196791"/>
            <a:ext cx="806251" cy="813408"/>
          </a:xfrm>
          <a:custGeom>
            <a:avLst/>
            <a:gdLst/>
            <a:ahLst/>
            <a:cxnLst/>
            <a:rect l="l" t="t" r="r" b="b"/>
            <a:pathLst>
              <a:path w="26361" h="26595" extrusionOk="0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 rot="10800000" flipH="1">
            <a:off x="-1203881" y="-105932"/>
            <a:ext cx="1982397" cy="748126"/>
            <a:chOff x="3019125" y="4208850"/>
            <a:chExt cx="1462700" cy="552000"/>
          </a:xfrm>
        </p:grpSpPr>
        <p:sp>
          <p:nvSpPr>
            <p:cNvPr id="449" name="Google Shape;449;p20"/>
            <p:cNvSpPr/>
            <p:nvPr/>
          </p:nvSpPr>
          <p:spPr>
            <a:xfrm>
              <a:off x="3019125" y="4334825"/>
              <a:ext cx="45250" cy="40275"/>
            </a:xfrm>
            <a:custGeom>
              <a:avLst/>
              <a:gdLst/>
              <a:ahLst/>
              <a:cxnLst/>
              <a:rect l="l" t="t" r="r" b="b"/>
              <a:pathLst>
                <a:path w="1810" h="1611" extrusionOk="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50700" y="4376150"/>
              <a:ext cx="40800" cy="37950"/>
            </a:xfrm>
            <a:custGeom>
              <a:avLst/>
              <a:gdLst/>
              <a:ahLst/>
              <a:cxnLst/>
              <a:rect l="l" t="t" r="r" b="b"/>
              <a:pathLst>
                <a:path w="1632" h="1518" extrusionOk="0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4445175" y="4572750"/>
              <a:ext cx="36650" cy="37200"/>
            </a:xfrm>
            <a:custGeom>
              <a:avLst/>
              <a:gdLst/>
              <a:ahLst/>
              <a:cxnLst/>
              <a:rect l="l" t="t" r="r" b="b"/>
              <a:pathLst>
                <a:path w="1466" h="1488" extrusionOk="0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299500" y="4614475"/>
              <a:ext cx="46175" cy="40725"/>
            </a:xfrm>
            <a:custGeom>
              <a:avLst/>
              <a:gdLst/>
              <a:ahLst/>
              <a:cxnLst/>
              <a:rect l="l" t="t" r="r" b="b"/>
              <a:pathLst>
                <a:path w="1847" h="1629" extrusionOk="0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3567400" y="4664725"/>
              <a:ext cx="51825" cy="43450"/>
            </a:xfrm>
            <a:custGeom>
              <a:avLst/>
              <a:gdLst/>
              <a:ahLst/>
              <a:cxnLst/>
              <a:rect l="l" t="t" r="r" b="b"/>
              <a:pathLst>
                <a:path w="2073" h="1738" extrusionOk="0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3471250" y="4472025"/>
              <a:ext cx="36050" cy="24225"/>
            </a:xfrm>
            <a:custGeom>
              <a:avLst/>
              <a:gdLst/>
              <a:ahLst/>
              <a:cxnLst/>
              <a:rect l="l" t="t" r="r" b="b"/>
              <a:pathLst>
                <a:path w="1442" h="969" extrusionOk="0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805225" y="4621075"/>
              <a:ext cx="47950" cy="43350"/>
            </a:xfrm>
            <a:custGeom>
              <a:avLst/>
              <a:gdLst/>
              <a:ahLst/>
              <a:cxnLst/>
              <a:rect l="l" t="t" r="r" b="b"/>
              <a:pathLst>
                <a:path w="1918" h="1734" extrusionOk="0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3988875" y="4481325"/>
              <a:ext cx="42900" cy="31775"/>
            </a:xfrm>
            <a:custGeom>
              <a:avLst/>
              <a:gdLst/>
              <a:ahLst/>
              <a:cxnLst/>
              <a:rect l="l" t="t" r="r" b="b"/>
              <a:pathLst>
                <a:path w="1716" h="1271" extrusionOk="0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4212125" y="4320000"/>
              <a:ext cx="54500" cy="44350"/>
            </a:xfrm>
            <a:custGeom>
              <a:avLst/>
              <a:gdLst/>
              <a:ahLst/>
              <a:cxnLst/>
              <a:rect l="l" t="t" r="r" b="b"/>
              <a:pathLst>
                <a:path w="2180" h="1774" extrusionOk="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3947200" y="4724900"/>
              <a:ext cx="24150" cy="35950"/>
            </a:xfrm>
            <a:custGeom>
              <a:avLst/>
              <a:gdLst/>
              <a:ahLst/>
              <a:cxnLst/>
              <a:rect l="l" t="t" r="r" b="b"/>
              <a:pathLst>
                <a:path w="966" h="1438" extrusionOk="0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4421675" y="4289350"/>
              <a:ext cx="40500" cy="27300"/>
            </a:xfrm>
            <a:custGeom>
              <a:avLst/>
              <a:gdLst/>
              <a:ahLst/>
              <a:cxnLst/>
              <a:rect l="l" t="t" r="r" b="b"/>
              <a:pathLst>
                <a:path w="1620" h="1092" extrusionOk="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3524250" y="4208850"/>
              <a:ext cx="36925" cy="37075"/>
            </a:xfrm>
            <a:custGeom>
              <a:avLst/>
              <a:gdLst/>
              <a:ahLst/>
              <a:cxnLst/>
              <a:rect l="l" t="t" r="r" b="b"/>
              <a:pathLst>
                <a:path w="1477" h="1483" extrusionOk="0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3807000" y="4274725"/>
              <a:ext cx="39925" cy="14050"/>
            </a:xfrm>
            <a:custGeom>
              <a:avLst/>
              <a:gdLst/>
              <a:ahLst/>
              <a:cxnLst/>
              <a:rect l="l" t="t" r="r" b="b"/>
              <a:pathLst>
                <a:path w="1597" h="562" extrusionOk="0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0"/>
          <p:cNvSpPr/>
          <p:nvPr/>
        </p:nvSpPr>
        <p:spPr>
          <a:xfrm flipH="1">
            <a:off x="-943802" y="3649900"/>
            <a:ext cx="2762712" cy="3768990"/>
          </a:xfrm>
          <a:custGeom>
            <a:avLst/>
            <a:gdLst/>
            <a:ahLst/>
            <a:cxnLst/>
            <a:rect l="l" t="t" r="r" b="b"/>
            <a:pathLst>
              <a:path w="90329" h="123230" extrusionOk="0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20"/>
          <p:cNvGrpSpPr/>
          <p:nvPr/>
        </p:nvGrpSpPr>
        <p:grpSpPr>
          <a:xfrm>
            <a:off x="3580794" y="4505256"/>
            <a:ext cx="1982397" cy="748126"/>
            <a:chOff x="3019125" y="4208850"/>
            <a:chExt cx="1462700" cy="552000"/>
          </a:xfrm>
        </p:grpSpPr>
        <p:sp>
          <p:nvSpPr>
            <p:cNvPr id="464" name="Google Shape;464;p20"/>
            <p:cNvSpPr/>
            <p:nvPr/>
          </p:nvSpPr>
          <p:spPr>
            <a:xfrm>
              <a:off x="3019125" y="4334825"/>
              <a:ext cx="45250" cy="40275"/>
            </a:xfrm>
            <a:custGeom>
              <a:avLst/>
              <a:gdLst/>
              <a:ahLst/>
              <a:cxnLst/>
              <a:rect l="l" t="t" r="r" b="b"/>
              <a:pathLst>
                <a:path w="1810" h="1611" extrusionOk="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3250700" y="4376150"/>
              <a:ext cx="40800" cy="37950"/>
            </a:xfrm>
            <a:custGeom>
              <a:avLst/>
              <a:gdLst/>
              <a:ahLst/>
              <a:cxnLst/>
              <a:rect l="l" t="t" r="r" b="b"/>
              <a:pathLst>
                <a:path w="1632" h="1518" extrusionOk="0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4445175" y="4572750"/>
              <a:ext cx="36650" cy="37200"/>
            </a:xfrm>
            <a:custGeom>
              <a:avLst/>
              <a:gdLst/>
              <a:ahLst/>
              <a:cxnLst/>
              <a:rect l="l" t="t" r="r" b="b"/>
              <a:pathLst>
                <a:path w="1466" h="1488" extrusionOk="0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299500" y="4614475"/>
              <a:ext cx="46175" cy="40725"/>
            </a:xfrm>
            <a:custGeom>
              <a:avLst/>
              <a:gdLst/>
              <a:ahLst/>
              <a:cxnLst/>
              <a:rect l="l" t="t" r="r" b="b"/>
              <a:pathLst>
                <a:path w="1847" h="1629" extrusionOk="0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567400" y="4664725"/>
              <a:ext cx="51825" cy="43450"/>
            </a:xfrm>
            <a:custGeom>
              <a:avLst/>
              <a:gdLst/>
              <a:ahLst/>
              <a:cxnLst/>
              <a:rect l="l" t="t" r="r" b="b"/>
              <a:pathLst>
                <a:path w="2073" h="1738" extrusionOk="0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3471250" y="4472025"/>
              <a:ext cx="36050" cy="24225"/>
            </a:xfrm>
            <a:custGeom>
              <a:avLst/>
              <a:gdLst/>
              <a:ahLst/>
              <a:cxnLst/>
              <a:rect l="l" t="t" r="r" b="b"/>
              <a:pathLst>
                <a:path w="1442" h="969" extrusionOk="0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805225" y="4621075"/>
              <a:ext cx="47950" cy="43350"/>
            </a:xfrm>
            <a:custGeom>
              <a:avLst/>
              <a:gdLst/>
              <a:ahLst/>
              <a:cxnLst/>
              <a:rect l="l" t="t" r="r" b="b"/>
              <a:pathLst>
                <a:path w="1918" h="1734" extrusionOk="0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988875" y="4481325"/>
              <a:ext cx="42900" cy="31775"/>
            </a:xfrm>
            <a:custGeom>
              <a:avLst/>
              <a:gdLst/>
              <a:ahLst/>
              <a:cxnLst/>
              <a:rect l="l" t="t" r="r" b="b"/>
              <a:pathLst>
                <a:path w="1716" h="1271" extrusionOk="0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4212125" y="4320000"/>
              <a:ext cx="54500" cy="44350"/>
            </a:xfrm>
            <a:custGeom>
              <a:avLst/>
              <a:gdLst/>
              <a:ahLst/>
              <a:cxnLst/>
              <a:rect l="l" t="t" r="r" b="b"/>
              <a:pathLst>
                <a:path w="2180" h="1774" extrusionOk="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947200" y="4724900"/>
              <a:ext cx="24150" cy="35950"/>
            </a:xfrm>
            <a:custGeom>
              <a:avLst/>
              <a:gdLst/>
              <a:ahLst/>
              <a:cxnLst/>
              <a:rect l="l" t="t" r="r" b="b"/>
              <a:pathLst>
                <a:path w="966" h="1438" extrusionOk="0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421675" y="4289350"/>
              <a:ext cx="40500" cy="27300"/>
            </a:xfrm>
            <a:custGeom>
              <a:avLst/>
              <a:gdLst/>
              <a:ahLst/>
              <a:cxnLst/>
              <a:rect l="l" t="t" r="r" b="b"/>
              <a:pathLst>
                <a:path w="1620" h="1092" extrusionOk="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3524250" y="4208850"/>
              <a:ext cx="36925" cy="37075"/>
            </a:xfrm>
            <a:custGeom>
              <a:avLst/>
              <a:gdLst/>
              <a:ahLst/>
              <a:cxnLst/>
              <a:rect l="l" t="t" r="r" b="b"/>
              <a:pathLst>
                <a:path w="1477" h="1483" extrusionOk="0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807000" y="4274725"/>
              <a:ext cx="39925" cy="14050"/>
            </a:xfrm>
            <a:custGeom>
              <a:avLst/>
              <a:gdLst/>
              <a:ahLst/>
              <a:cxnLst/>
              <a:rect l="l" t="t" r="r" b="b"/>
              <a:pathLst>
                <a:path w="1597" h="562" extrusionOk="0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62" r:id="rId7"/>
    <p:sldLayoutId id="2147483665" r:id="rId8"/>
    <p:sldLayoutId id="2147483666" r:id="rId9"/>
    <p:sldLayoutId id="2147483667" r:id="rId10"/>
    <p:sldLayoutId id="2147483668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  <p:sldLayoutId id="2147483681" r:id="rId18"/>
    <p:sldLayoutId id="2147483682" r:id="rId19"/>
    <p:sldLayoutId id="2147483684" r:id="rId20"/>
    <p:sldLayoutId id="2147483685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Pancasila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  <p:sp>
        <p:nvSpPr>
          <p:cNvPr id="1173" name="Google Shape;1173;p57"/>
          <p:cNvSpPr txBox="1">
            <a:spLocks noGrp="1"/>
          </p:cNvSpPr>
          <p:nvPr>
            <p:ph type="subTitle" idx="1"/>
          </p:nvPr>
        </p:nvSpPr>
        <p:spPr>
          <a:xfrm>
            <a:off x="5264250" y="1679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Nama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:</a:t>
            </a:r>
            <a:endParaRPr dirty="0"/>
          </a:p>
        </p:txBody>
      </p:sp>
      <p:sp>
        <p:nvSpPr>
          <p:cNvPr id="1174" name="Google Shape;1174;p57"/>
          <p:cNvSpPr txBox="1">
            <a:spLocks noGrp="1"/>
          </p:cNvSpPr>
          <p:nvPr>
            <p:ph type="subTitle" idx="2"/>
          </p:nvPr>
        </p:nvSpPr>
        <p:spPr>
          <a:xfrm>
            <a:off x="5264250" y="2100049"/>
            <a:ext cx="3159750" cy="210619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/>
            <a:r>
              <a:rPr lang="en-US" dirty="0"/>
              <a:t>Ahmad </a:t>
            </a:r>
            <a:r>
              <a:rPr lang="en-US" dirty="0" err="1"/>
              <a:t>Hilman</a:t>
            </a:r>
            <a:r>
              <a:rPr lang="en-US" dirty="0"/>
              <a:t> D	20081010057</a:t>
            </a:r>
          </a:p>
          <a:p>
            <a:pPr marL="0" lvl="0" indent="0" algn="l"/>
            <a:r>
              <a:rPr lang="en-US" dirty="0"/>
              <a:t>Ridwan Efendi	20081010071</a:t>
            </a:r>
          </a:p>
          <a:p>
            <a:pPr marL="0" lvl="0" indent="0" algn="l"/>
            <a:r>
              <a:rPr lang="en-US" dirty="0" err="1"/>
              <a:t>Farkhan</a:t>
            </a:r>
            <a:r>
              <a:rPr lang="en-US" dirty="0"/>
              <a:t>		20081010060</a:t>
            </a:r>
          </a:p>
          <a:p>
            <a:pPr marL="0" lvl="0" indent="0" algn="l"/>
            <a:r>
              <a:rPr lang="en-US" dirty="0"/>
              <a:t>Fatwa </a:t>
            </a:r>
            <a:r>
              <a:rPr lang="en-US" dirty="0" err="1"/>
              <a:t>Sifaun</a:t>
            </a:r>
            <a:r>
              <a:rPr lang="en-US" dirty="0"/>
              <a:t> N	20081010073</a:t>
            </a:r>
          </a:p>
          <a:p>
            <a:pPr marL="0" lvl="0" indent="0" algn="l"/>
            <a:r>
              <a:rPr lang="en-US" dirty="0"/>
              <a:t>Novi </a:t>
            </a:r>
            <a:r>
              <a:rPr lang="en-US" dirty="0" err="1"/>
              <a:t>Dwi</a:t>
            </a:r>
            <a:r>
              <a:rPr lang="en-US" dirty="0"/>
              <a:t> A	20081010075</a:t>
            </a:r>
          </a:p>
          <a:p>
            <a:pPr marL="0" lvl="0" indent="0" algn="l"/>
            <a:r>
              <a:rPr lang="en-US" dirty="0" err="1"/>
              <a:t>Ibet</a:t>
            </a:r>
            <a:r>
              <a:rPr lang="en-US" dirty="0"/>
              <a:t> Maulana	20081010067</a:t>
            </a:r>
          </a:p>
          <a:p>
            <a:pPr marL="0" lvl="0" indent="0" algn="l"/>
            <a:r>
              <a:rPr lang="en-US" dirty="0" err="1"/>
              <a:t>Rayhan</a:t>
            </a:r>
            <a:r>
              <a:rPr lang="en-US" dirty="0"/>
              <a:t> R.M	20081010045</a:t>
            </a:r>
          </a:p>
          <a:p>
            <a:pPr marL="0" lvl="0" indent="0" algn="l"/>
            <a:r>
              <a:rPr lang="en-US" dirty="0" err="1"/>
              <a:t>Bayu</a:t>
            </a:r>
            <a:r>
              <a:rPr lang="en-US" dirty="0"/>
              <a:t> Samudra	20081010048</a:t>
            </a:r>
          </a:p>
        </p:txBody>
      </p:sp>
      <p:pic>
        <p:nvPicPr>
          <p:cNvPr id="1175" name="Google Shape;1175;p57"/>
          <p:cNvPicPr preferRelativeResize="0"/>
          <p:nvPr/>
        </p:nvPicPr>
        <p:blipFill>
          <a:blip r:embed="rId3"/>
          <a:srcRect/>
          <a:stretch/>
        </p:blipFill>
        <p:spPr>
          <a:xfrm>
            <a:off x="1545250" y="1731080"/>
            <a:ext cx="3234450" cy="262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57"/>
          <p:cNvSpPr/>
          <p:nvPr/>
        </p:nvSpPr>
        <p:spPr>
          <a:xfrm>
            <a:off x="1354500" y="1679450"/>
            <a:ext cx="3503176" cy="2731250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Etika</a:t>
            </a:r>
            <a:r>
              <a:rPr lang="en-US" dirty="0"/>
              <a:t> Pancasila</a:t>
            </a:r>
            <a:endParaRPr dirty="0"/>
          </a:p>
        </p:txBody>
      </p:sp>
      <p:grpSp>
        <p:nvGrpSpPr>
          <p:cNvPr id="76" name="Google Shape;5121;p74">
            <a:extLst>
              <a:ext uri="{FF2B5EF4-FFF2-40B4-BE49-F238E27FC236}">
                <a16:creationId xmlns:a16="http://schemas.microsoft.com/office/drawing/2014/main" xmlns="" id="{34B64D46-BE27-4B9B-82B8-5104AD2CA075}"/>
              </a:ext>
            </a:extLst>
          </p:cNvPr>
          <p:cNvGrpSpPr/>
          <p:nvPr/>
        </p:nvGrpSpPr>
        <p:grpSpPr>
          <a:xfrm>
            <a:off x="3763012" y="2081925"/>
            <a:ext cx="1617976" cy="1560310"/>
            <a:chOff x="4249973" y="1201875"/>
            <a:chExt cx="1958568" cy="1888762"/>
          </a:xfrm>
          <a:solidFill>
            <a:srgbClr val="D4D4D4"/>
          </a:solidFill>
        </p:grpSpPr>
        <p:sp>
          <p:nvSpPr>
            <p:cNvPr id="77" name="Google Shape;5122;p74">
              <a:extLst>
                <a:ext uri="{FF2B5EF4-FFF2-40B4-BE49-F238E27FC236}">
                  <a16:creationId xmlns:a16="http://schemas.microsoft.com/office/drawing/2014/main" xmlns="" id="{3DB93287-242E-40B5-83EF-BF55918C850C}"/>
                </a:ext>
              </a:extLst>
            </p:cNvPr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ln>
              <a:solidFill>
                <a:srgbClr val="FD2424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5123;p74">
              <a:extLst>
                <a:ext uri="{FF2B5EF4-FFF2-40B4-BE49-F238E27FC236}">
                  <a16:creationId xmlns:a16="http://schemas.microsoft.com/office/drawing/2014/main" xmlns="" id="{9579DEB3-29E5-4D9E-ACD8-26EB0E1FFB47}"/>
                </a:ext>
              </a:extLst>
            </p:cNvPr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  <a:grpFill/>
          </p:grpSpPr>
          <p:sp>
            <p:nvSpPr>
              <p:cNvPr id="91" name="Google Shape;5124;p74">
                <a:extLst>
                  <a:ext uri="{FF2B5EF4-FFF2-40B4-BE49-F238E27FC236}">
                    <a16:creationId xmlns:a16="http://schemas.microsoft.com/office/drawing/2014/main" xmlns="" id="{B51EC1A8-0A28-4BA5-BC2E-5E4547A2B568}"/>
                  </a:ext>
                </a:extLst>
              </p:cNvPr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" name="Google Shape;5125;p74">
                <a:extLst>
                  <a:ext uri="{FF2B5EF4-FFF2-40B4-BE49-F238E27FC236}">
                    <a16:creationId xmlns:a16="http://schemas.microsoft.com/office/drawing/2014/main" xmlns="" id="{9E1AE7F5-50B2-4813-B4E1-E9B1C3A0E4C2}"/>
                  </a:ext>
                </a:extLst>
              </p:cNvPr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5126;p74">
              <a:extLst>
                <a:ext uri="{FF2B5EF4-FFF2-40B4-BE49-F238E27FC236}">
                  <a16:creationId xmlns:a16="http://schemas.microsoft.com/office/drawing/2014/main" xmlns="" id="{7DE4DD45-EFDC-4568-87C9-ACD0C28BC30F}"/>
                </a:ext>
              </a:extLst>
            </p:cNvPr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  <a:grpFill/>
          </p:grpSpPr>
          <p:sp>
            <p:nvSpPr>
              <p:cNvPr id="89" name="Google Shape;5127;p74">
                <a:extLst>
                  <a:ext uri="{FF2B5EF4-FFF2-40B4-BE49-F238E27FC236}">
                    <a16:creationId xmlns:a16="http://schemas.microsoft.com/office/drawing/2014/main" xmlns="" id="{D7E9145C-B565-4799-845F-C2F0387E18A4}"/>
                  </a:ext>
                </a:extLst>
              </p:cNvPr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" name="Google Shape;5128;p74">
                <a:extLst>
                  <a:ext uri="{FF2B5EF4-FFF2-40B4-BE49-F238E27FC236}">
                    <a16:creationId xmlns:a16="http://schemas.microsoft.com/office/drawing/2014/main" xmlns="" id="{74C8CD28-9F25-428F-8B05-770B3AA15114}"/>
                  </a:ext>
                </a:extLst>
              </p:cNvPr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5129;p74">
              <a:extLst>
                <a:ext uri="{FF2B5EF4-FFF2-40B4-BE49-F238E27FC236}">
                  <a16:creationId xmlns:a16="http://schemas.microsoft.com/office/drawing/2014/main" xmlns="" id="{DB93B955-5F59-42A9-A47E-77A39B4C6BB4}"/>
                </a:ext>
              </a:extLst>
            </p:cNvPr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  <a:grpFill/>
          </p:grpSpPr>
          <p:sp>
            <p:nvSpPr>
              <p:cNvPr id="87" name="Google Shape;5130;p74">
                <a:extLst>
                  <a:ext uri="{FF2B5EF4-FFF2-40B4-BE49-F238E27FC236}">
                    <a16:creationId xmlns:a16="http://schemas.microsoft.com/office/drawing/2014/main" xmlns="" id="{C000E3D6-22FA-40A2-84FF-3ED332BC2165}"/>
                  </a:ext>
                </a:extLst>
              </p:cNvPr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88" name="Google Shape;5131;p74">
                <a:extLst>
                  <a:ext uri="{FF2B5EF4-FFF2-40B4-BE49-F238E27FC236}">
                    <a16:creationId xmlns:a16="http://schemas.microsoft.com/office/drawing/2014/main" xmlns="" id="{338DF5D7-B36E-4C5A-94B3-C14EBEDDFA2F}"/>
                  </a:ext>
                </a:extLst>
              </p:cNvPr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5132;p74">
              <a:extLst>
                <a:ext uri="{FF2B5EF4-FFF2-40B4-BE49-F238E27FC236}">
                  <a16:creationId xmlns:a16="http://schemas.microsoft.com/office/drawing/2014/main" xmlns="" id="{EC845F19-0D9C-4B61-9FD8-74BBB9D953B5}"/>
                </a:ext>
              </a:extLst>
            </p:cNvPr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  <a:grpFill/>
          </p:grpSpPr>
          <p:sp>
            <p:nvSpPr>
              <p:cNvPr id="85" name="Google Shape;5133;p74">
                <a:extLst>
                  <a:ext uri="{FF2B5EF4-FFF2-40B4-BE49-F238E27FC236}">
                    <a16:creationId xmlns:a16="http://schemas.microsoft.com/office/drawing/2014/main" xmlns="" id="{61A26839-E20F-433A-ADE7-F5F00C0FC42D}"/>
                  </a:ext>
                </a:extLst>
              </p:cNvPr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86" name="Google Shape;5134;p74">
                <a:extLst>
                  <a:ext uri="{FF2B5EF4-FFF2-40B4-BE49-F238E27FC236}">
                    <a16:creationId xmlns:a16="http://schemas.microsoft.com/office/drawing/2014/main" xmlns="" id="{6F0EA4F6-A92A-4727-946F-393467298485}"/>
                  </a:ext>
                </a:extLst>
              </p:cNvPr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5135;p74">
              <a:extLst>
                <a:ext uri="{FF2B5EF4-FFF2-40B4-BE49-F238E27FC236}">
                  <a16:creationId xmlns:a16="http://schemas.microsoft.com/office/drawing/2014/main" xmlns="" id="{2FF2193F-E7AF-4430-AC1E-5933A57C415F}"/>
                </a:ext>
              </a:extLst>
            </p:cNvPr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  <a:grpFill/>
          </p:grpSpPr>
          <p:sp>
            <p:nvSpPr>
              <p:cNvPr id="83" name="Google Shape;5136;p74">
                <a:extLst>
                  <a:ext uri="{FF2B5EF4-FFF2-40B4-BE49-F238E27FC236}">
                    <a16:creationId xmlns:a16="http://schemas.microsoft.com/office/drawing/2014/main" xmlns="" id="{00AF5021-24DD-4005-B5B2-950C4E0098C1}"/>
                  </a:ext>
                </a:extLst>
              </p:cNvPr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84" name="Google Shape;5137;p74">
                <a:extLst>
                  <a:ext uri="{FF2B5EF4-FFF2-40B4-BE49-F238E27FC236}">
                    <a16:creationId xmlns:a16="http://schemas.microsoft.com/office/drawing/2014/main" xmlns="" id="{6E74AE6F-95BD-4A9B-9E8C-58AF101B8DA4}"/>
                  </a:ext>
                </a:extLst>
              </p:cNvPr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Subtitle 22">
            <a:extLst>
              <a:ext uri="{FF2B5EF4-FFF2-40B4-BE49-F238E27FC236}">
                <a16:creationId xmlns:a16="http://schemas.microsoft.com/office/drawing/2014/main" xmlns="" id="{E859A7CF-BFD4-4633-9C11-CEB18ECF8C09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17598" y="1615242"/>
            <a:ext cx="2114400" cy="399900"/>
          </a:xfrm>
        </p:spPr>
        <p:txBody>
          <a:bodyPr/>
          <a:lstStyle/>
          <a:p>
            <a:pPr algn="ctr"/>
            <a:r>
              <a:rPr lang="en-US" sz="2400" dirty="0" err="1"/>
              <a:t>Ketuhanan</a:t>
            </a:r>
            <a:endParaRPr lang="en-US" sz="2400" dirty="0"/>
          </a:p>
        </p:txBody>
      </p:sp>
      <p:sp>
        <p:nvSpPr>
          <p:cNvPr id="105" name="Subtitle 22">
            <a:extLst>
              <a:ext uri="{FF2B5EF4-FFF2-40B4-BE49-F238E27FC236}">
                <a16:creationId xmlns:a16="http://schemas.microsoft.com/office/drawing/2014/main" xmlns="" id="{7B8FFF9B-8C4D-487A-AE84-1EBD07EE55C8}"/>
              </a:ext>
            </a:extLst>
          </p:cNvPr>
          <p:cNvSpPr txBox="1">
            <a:spLocks/>
          </p:cNvSpPr>
          <p:nvPr/>
        </p:nvSpPr>
        <p:spPr>
          <a:xfrm>
            <a:off x="5380987" y="2412709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 err="1"/>
              <a:t>Kemanusiaan</a:t>
            </a:r>
            <a:endParaRPr lang="en-US" sz="2400" dirty="0"/>
          </a:p>
        </p:txBody>
      </p:sp>
      <p:sp>
        <p:nvSpPr>
          <p:cNvPr id="106" name="Subtitle 22">
            <a:extLst>
              <a:ext uri="{FF2B5EF4-FFF2-40B4-BE49-F238E27FC236}">
                <a16:creationId xmlns:a16="http://schemas.microsoft.com/office/drawing/2014/main" xmlns="" id="{E2ACDC32-2C9C-4DFA-9B57-4FCD59AB4AAA}"/>
              </a:ext>
            </a:extLst>
          </p:cNvPr>
          <p:cNvSpPr txBox="1">
            <a:spLocks/>
          </p:cNvSpPr>
          <p:nvPr/>
        </p:nvSpPr>
        <p:spPr>
          <a:xfrm>
            <a:off x="5187021" y="3446052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 err="1"/>
              <a:t>Persatuan</a:t>
            </a:r>
            <a:endParaRPr lang="en-US" sz="2400" dirty="0"/>
          </a:p>
        </p:txBody>
      </p:sp>
      <p:sp>
        <p:nvSpPr>
          <p:cNvPr id="107" name="Subtitle 22">
            <a:extLst>
              <a:ext uri="{FF2B5EF4-FFF2-40B4-BE49-F238E27FC236}">
                <a16:creationId xmlns:a16="http://schemas.microsoft.com/office/drawing/2014/main" xmlns="" id="{E5CECB20-6890-4EB3-9BA7-E949B10E9A76}"/>
              </a:ext>
            </a:extLst>
          </p:cNvPr>
          <p:cNvSpPr txBox="1">
            <a:spLocks/>
          </p:cNvSpPr>
          <p:nvPr/>
        </p:nvSpPr>
        <p:spPr>
          <a:xfrm>
            <a:off x="1750047" y="3429813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en-US" sz="2400" dirty="0" err="1"/>
              <a:t>Kerakyatan</a:t>
            </a:r>
            <a:endParaRPr lang="en-US" sz="2400" dirty="0"/>
          </a:p>
        </p:txBody>
      </p:sp>
      <p:sp>
        <p:nvSpPr>
          <p:cNvPr id="108" name="Subtitle 22">
            <a:extLst>
              <a:ext uri="{FF2B5EF4-FFF2-40B4-BE49-F238E27FC236}">
                <a16:creationId xmlns:a16="http://schemas.microsoft.com/office/drawing/2014/main" xmlns="" id="{7BACADB1-7881-4697-A78C-4C2241448363}"/>
              </a:ext>
            </a:extLst>
          </p:cNvPr>
          <p:cNvSpPr txBox="1">
            <a:spLocks/>
          </p:cNvSpPr>
          <p:nvPr/>
        </p:nvSpPr>
        <p:spPr>
          <a:xfrm>
            <a:off x="1521309" y="2412709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en-US" sz="2400" dirty="0" err="1"/>
              <a:t>Keadilan</a:t>
            </a:r>
            <a:endParaRPr 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B6CB1F20-322E-453A-A23D-5F2B6D421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685" y="2545029"/>
            <a:ext cx="790630" cy="8593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2583FD7-F76B-4552-962C-FC4F23F3748D}"/>
              </a:ext>
            </a:extLst>
          </p:cNvPr>
          <p:cNvGrpSpPr/>
          <p:nvPr/>
        </p:nvGrpSpPr>
        <p:grpSpPr>
          <a:xfrm>
            <a:off x="3022391" y="1352861"/>
            <a:ext cx="3099217" cy="517161"/>
            <a:chOff x="3076731" y="1307891"/>
            <a:chExt cx="3099217" cy="5171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70A7281-A6E4-49AB-878C-9AAE42A23BD8}"/>
                </a:ext>
              </a:extLst>
            </p:cNvPr>
            <p:cNvSpPr/>
            <p:nvPr/>
          </p:nvSpPr>
          <p:spPr>
            <a:xfrm>
              <a:off x="3076731" y="1307891"/>
              <a:ext cx="3099217" cy="5171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Off-page Connector 8">
              <a:extLst>
                <a:ext uri="{FF2B5EF4-FFF2-40B4-BE49-F238E27FC236}">
                  <a16:creationId xmlns:a16="http://schemas.microsoft.com/office/drawing/2014/main" xmlns="" id="{E2B0F4BD-4C20-4BCC-AD7D-2D25696983BF}"/>
                </a:ext>
              </a:extLst>
            </p:cNvPr>
            <p:cNvSpPr/>
            <p:nvPr/>
          </p:nvSpPr>
          <p:spPr>
            <a:xfrm rot="16200000">
              <a:off x="3597642" y="809467"/>
              <a:ext cx="509663" cy="1521503"/>
            </a:xfrm>
            <a:prstGeom prst="flowChartOffpageConnector">
              <a:avLst/>
            </a:prstGeom>
            <a:solidFill>
              <a:srgbClr val="9797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342F09F-8C77-4E3B-B95B-6E5FDD7D9A32}"/>
              </a:ext>
            </a:extLst>
          </p:cNvPr>
          <p:cNvSpPr txBox="1"/>
          <p:nvPr/>
        </p:nvSpPr>
        <p:spPr>
          <a:xfrm>
            <a:off x="3061742" y="1457552"/>
            <a:ext cx="147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Titillium Web" panose="020B0604020202020204" charset="0"/>
              </a:rPr>
              <a:t>Etika</a:t>
            </a:r>
            <a:r>
              <a:rPr lang="en-US" b="1" dirty="0">
                <a:solidFill>
                  <a:schemeClr val="bg1"/>
                </a:solidFill>
                <a:latin typeface="Titillium Web" panose="020B0604020202020204" charset="0"/>
              </a:rPr>
              <a:t> Pancasila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EDA702-D573-4037-9A32-5632B2DC9D46}"/>
              </a:ext>
            </a:extLst>
          </p:cNvPr>
          <p:cNvSpPr txBox="1"/>
          <p:nvPr/>
        </p:nvSpPr>
        <p:spPr>
          <a:xfrm>
            <a:off x="4572000" y="1465047"/>
            <a:ext cx="1667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Titillium Web" panose="020B0604020202020204" charset="0"/>
              </a:rPr>
              <a:t>Etika</a:t>
            </a:r>
            <a:r>
              <a:rPr lang="en-US" b="1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tillium Web" panose="020B0604020202020204" charset="0"/>
              </a:rPr>
              <a:t>Keutamaan</a:t>
            </a:r>
            <a:endParaRPr lang="en-US" b="1"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  <p:grpSp>
        <p:nvGrpSpPr>
          <p:cNvPr id="23" name="Google Shape;5138;p74">
            <a:extLst>
              <a:ext uri="{FF2B5EF4-FFF2-40B4-BE49-F238E27FC236}">
                <a16:creationId xmlns:a16="http://schemas.microsoft.com/office/drawing/2014/main" xmlns="" id="{0BB74640-F434-4BD1-AAB6-D5D1FE126B9B}"/>
              </a:ext>
            </a:extLst>
          </p:cNvPr>
          <p:cNvGrpSpPr/>
          <p:nvPr/>
        </p:nvGrpSpPr>
        <p:grpSpPr>
          <a:xfrm>
            <a:off x="3867459" y="2571750"/>
            <a:ext cx="1409080" cy="1315930"/>
            <a:chOff x="4204684" y="2104422"/>
            <a:chExt cx="699822" cy="637382"/>
          </a:xfrm>
        </p:grpSpPr>
        <p:grpSp>
          <p:nvGrpSpPr>
            <p:cNvPr id="24" name="Google Shape;5139;p74">
              <a:extLst>
                <a:ext uri="{FF2B5EF4-FFF2-40B4-BE49-F238E27FC236}">
                  <a16:creationId xmlns:a16="http://schemas.microsoft.com/office/drawing/2014/main" xmlns="" id="{91FC4FC9-6EC4-423F-915D-A664905C4B2E}"/>
                </a:ext>
              </a:extLst>
            </p:cNvPr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34" name="Google Shape;5140;p74">
                <a:extLst>
                  <a:ext uri="{FF2B5EF4-FFF2-40B4-BE49-F238E27FC236}">
                    <a16:creationId xmlns:a16="http://schemas.microsoft.com/office/drawing/2014/main" xmlns="" id="{517D54BC-352E-463C-BACC-03E11CF98B5F}"/>
                  </a:ext>
                </a:extLst>
              </p:cNvPr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FD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5141;p74">
                <a:extLst>
                  <a:ext uri="{FF2B5EF4-FFF2-40B4-BE49-F238E27FC236}">
                    <a16:creationId xmlns:a16="http://schemas.microsoft.com/office/drawing/2014/main" xmlns="" id="{749A072C-14EC-4FDF-B0CF-0AB047A24CB2}"/>
                  </a:ext>
                </a:extLst>
              </p:cNvPr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" name="Google Shape;5142;p74">
              <a:extLst>
                <a:ext uri="{FF2B5EF4-FFF2-40B4-BE49-F238E27FC236}">
                  <a16:creationId xmlns:a16="http://schemas.microsoft.com/office/drawing/2014/main" xmlns="" id="{676311F3-F6AC-4D16-B0C3-126138AF9673}"/>
                </a:ext>
              </a:extLst>
            </p:cNvPr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32" name="Google Shape;5143;p74">
                <a:extLst>
                  <a:ext uri="{FF2B5EF4-FFF2-40B4-BE49-F238E27FC236}">
                    <a16:creationId xmlns:a16="http://schemas.microsoft.com/office/drawing/2014/main" xmlns="" id="{8C104E78-A829-4A88-B394-5CC164415AB4}"/>
                  </a:ext>
                </a:extLst>
              </p:cNvPr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5144;p74">
                <a:extLst>
                  <a:ext uri="{FF2B5EF4-FFF2-40B4-BE49-F238E27FC236}">
                    <a16:creationId xmlns:a16="http://schemas.microsoft.com/office/drawing/2014/main" xmlns="" id="{CB72FF66-242A-477F-B5B4-C13D00D180B8}"/>
                  </a:ext>
                </a:extLst>
              </p:cNvPr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" name="Google Shape;5145;p74">
              <a:extLst>
                <a:ext uri="{FF2B5EF4-FFF2-40B4-BE49-F238E27FC236}">
                  <a16:creationId xmlns:a16="http://schemas.microsoft.com/office/drawing/2014/main" xmlns="" id="{5C1867FE-20AD-4EB9-A81B-5877A25816FB}"/>
                </a:ext>
              </a:extLst>
            </p:cNvPr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30" name="Google Shape;5146;p74">
                <a:extLst>
                  <a:ext uri="{FF2B5EF4-FFF2-40B4-BE49-F238E27FC236}">
                    <a16:creationId xmlns:a16="http://schemas.microsoft.com/office/drawing/2014/main" xmlns="" id="{30123DAB-6241-43E9-B4B7-9CE57885D5AC}"/>
                  </a:ext>
                </a:extLst>
              </p:cNvPr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FD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5147;p74">
                <a:extLst>
                  <a:ext uri="{FF2B5EF4-FFF2-40B4-BE49-F238E27FC236}">
                    <a16:creationId xmlns:a16="http://schemas.microsoft.com/office/drawing/2014/main" xmlns="" id="{BCDC890C-47AD-48BC-9F30-DF439612C432}"/>
                  </a:ext>
                </a:extLst>
              </p:cNvPr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5148;p74">
              <a:extLst>
                <a:ext uri="{FF2B5EF4-FFF2-40B4-BE49-F238E27FC236}">
                  <a16:creationId xmlns:a16="http://schemas.microsoft.com/office/drawing/2014/main" xmlns="" id="{501B898A-4453-4D78-977C-3157AD43A53B}"/>
                </a:ext>
              </a:extLst>
            </p:cNvPr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28" name="Google Shape;5149;p74">
                <a:extLst>
                  <a:ext uri="{FF2B5EF4-FFF2-40B4-BE49-F238E27FC236}">
                    <a16:creationId xmlns:a16="http://schemas.microsoft.com/office/drawing/2014/main" xmlns="" id="{57D41E43-C592-4D4F-A477-1A152EE0B40A}"/>
                  </a:ext>
                </a:extLst>
              </p:cNvPr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5150;p74">
                <a:extLst>
                  <a:ext uri="{FF2B5EF4-FFF2-40B4-BE49-F238E27FC236}">
                    <a16:creationId xmlns:a16="http://schemas.microsoft.com/office/drawing/2014/main" xmlns="" id="{82CCBA55-0A28-4768-B124-10633A705F6D}"/>
                  </a:ext>
                </a:extLst>
              </p:cNvPr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6" name="Subtitle 22">
            <a:extLst>
              <a:ext uri="{FF2B5EF4-FFF2-40B4-BE49-F238E27FC236}">
                <a16:creationId xmlns:a16="http://schemas.microsoft.com/office/drawing/2014/main" xmlns="" id="{E08603DB-4933-41CC-9982-766A3E23DC5D}"/>
              </a:ext>
            </a:extLst>
          </p:cNvPr>
          <p:cNvSpPr txBox="1">
            <a:spLocks/>
          </p:cNvSpPr>
          <p:nvPr/>
        </p:nvSpPr>
        <p:spPr>
          <a:xfrm>
            <a:off x="1683733" y="3508839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en-US" sz="2400" dirty="0" err="1"/>
              <a:t>Keteguhan</a:t>
            </a:r>
            <a:endParaRPr lang="en-US" sz="2400" dirty="0"/>
          </a:p>
        </p:txBody>
      </p:sp>
      <p:sp>
        <p:nvSpPr>
          <p:cNvPr id="37" name="Subtitle 22">
            <a:extLst>
              <a:ext uri="{FF2B5EF4-FFF2-40B4-BE49-F238E27FC236}">
                <a16:creationId xmlns:a16="http://schemas.microsoft.com/office/drawing/2014/main" xmlns="" id="{38016B6C-49A7-4349-BC19-9D49ED1F216C}"/>
              </a:ext>
            </a:extLst>
          </p:cNvPr>
          <p:cNvSpPr txBox="1">
            <a:spLocks/>
          </p:cNvSpPr>
          <p:nvPr/>
        </p:nvSpPr>
        <p:spPr>
          <a:xfrm>
            <a:off x="1683733" y="2454922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en-US" sz="2400" dirty="0" err="1"/>
              <a:t>Keadilan</a:t>
            </a:r>
            <a:endParaRPr lang="en-US" sz="2400" dirty="0"/>
          </a:p>
        </p:txBody>
      </p:sp>
      <p:sp>
        <p:nvSpPr>
          <p:cNvPr id="38" name="Subtitle 22">
            <a:extLst>
              <a:ext uri="{FF2B5EF4-FFF2-40B4-BE49-F238E27FC236}">
                <a16:creationId xmlns:a16="http://schemas.microsoft.com/office/drawing/2014/main" xmlns="" id="{D1796562-8400-4E06-A706-3CF1495E106B}"/>
              </a:ext>
            </a:extLst>
          </p:cNvPr>
          <p:cNvSpPr txBox="1">
            <a:spLocks/>
          </p:cNvSpPr>
          <p:nvPr/>
        </p:nvSpPr>
        <p:spPr>
          <a:xfrm>
            <a:off x="5213721" y="2454922"/>
            <a:ext cx="2371301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 err="1"/>
              <a:t>Kebijaksanaan</a:t>
            </a:r>
            <a:endParaRPr lang="en-US" sz="2400" dirty="0"/>
          </a:p>
        </p:txBody>
      </p:sp>
      <p:sp>
        <p:nvSpPr>
          <p:cNvPr id="39" name="Subtitle 22">
            <a:extLst>
              <a:ext uri="{FF2B5EF4-FFF2-40B4-BE49-F238E27FC236}">
                <a16:creationId xmlns:a16="http://schemas.microsoft.com/office/drawing/2014/main" xmlns="" id="{DF876209-446C-44E2-987E-CE11C3EEF2FC}"/>
              </a:ext>
            </a:extLst>
          </p:cNvPr>
          <p:cNvSpPr txBox="1">
            <a:spLocks/>
          </p:cNvSpPr>
          <p:nvPr/>
        </p:nvSpPr>
        <p:spPr>
          <a:xfrm>
            <a:off x="5213722" y="3508839"/>
            <a:ext cx="2371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 err="1"/>
              <a:t>Kesederhanaan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>
            <a:spLocks noGrp="1"/>
          </p:cNvSpPr>
          <p:nvPr>
            <p:ph type="title"/>
          </p:nvPr>
        </p:nvSpPr>
        <p:spPr>
          <a:xfrm>
            <a:off x="720000" y="1545813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Urgensi</a:t>
            </a:r>
            <a:r>
              <a:rPr lang="en-US" dirty="0"/>
              <a:t> Pancasila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  <p:sp>
        <p:nvSpPr>
          <p:cNvPr id="866" name="Google Shape;866;p40"/>
          <p:cNvSpPr txBox="1">
            <a:spLocks noGrp="1"/>
          </p:cNvSpPr>
          <p:nvPr>
            <p:ph type="subTitle" idx="1"/>
          </p:nvPr>
        </p:nvSpPr>
        <p:spPr>
          <a:xfrm>
            <a:off x="2405771" y="2263515"/>
            <a:ext cx="4332308" cy="183629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en-US" dirty="0"/>
              <a:t>Pancasila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bermasyarakat</a:t>
            </a:r>
            <a:r>
              <a:rPr lang="en-US" dirty="0"/>
              <a:t>, </a:t>
            </a:r>
            <a:r>
              <a:rPr lang="en-US" dirty="0" err="1"/>
              <a:t>berbangsa</a:t>
            </a:r>
            <a:r>
              <a:rPr lang="en-US" dirty="0"/>
              <a:t>, dan </a:t>
            </a:r>
            <a:r>
              <a:rPr lang="en-US" dirty="0" err="1"/>
              <a:t>bernegara</a:t>
            </a:r>
            <a:r>
              <a:rPr lang="en-US" dirty="0"/>
              <a:t> </a:t>
            </a:r>
            <a:r>
              <a:rPr lang="en-US" dirty="0" err="1"/>
              <a:t>sebab</a:t>
            </a:r>
            <a:r>
              <a:rPr lang="en-US" dirty="0"/>
              <a:t> </a:t>
            </a:r>
            <a:r>
              <a:rPr lang="en-US" dirty="0" err="1"/>
              <a:t>berisikan</a:t>
            </a:r>
            <a:r>
              <a:rPr lang="en-US" dirty="0"/>
              <a:t> </a:t>
            </a:r>
            <a:r>
              <a:rPr lang="en-US" dirty="0" err="1"/>
              <a:t>tuntunan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moral yang </a:t>
            </a:r>
            <a:r>
              <a:rPr lang="en-US" dirty="0" err="1"/>
              <a:t>hidup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kajian</a:t>
            </a:r>
            <a:r>
              <a:rPr lang="en-US" dirty="0"/>
              <a:t> </a:t>
            </a:r>
            <a:r>
              <a:rPr lang="en-US" dirty="0" err="1"/>
              <a:t>kritis</a:t>
            </a:r>
            <a:r>
              <a:rPr lang="en-US" dirty="0"/>
              <a:t> </a:t>
            </a:r>
            <a:r>
              <a:rPr lang="en-US" dirty="0" err="1"/>
              <a:t>rasional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moral yang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terjebak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pandangan</a:t>
            </a:r>
            <a:r>
              <a:rPr lang="en-US" dirty="0"/>
              <a:t> yang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mitos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549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" y="199354"/>
            <a:ext cx="3357797" cy="4751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0000"/>
                </a:solidFill>
              </a:rPr>
              <a:t>Korupsi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7"/>
            <a:ext cx="4723882" cy="189745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700" marR="5080" indent="977900" algn="r">
              <a:lnSpc>
                <a:spcPct val="125000"/>
              </a:lnSpc>
              <a:spcBef>
                <a:spcPts val="100"/>
              </a:spcBef>
            </a:pPr>
            <a:r>
              <a:rPr lang="en-US" sz="1400" dirty="0" err="1"/>
              <a:t>Korupsi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penyakit</a:t>
            </a:r>
            <a:r>
              <a:rPr lang="en-US" sz="1400" dirty="0"/>
              <a:t> </a:t>
            </a:r>
            <a:r>
              <a:rPr lang="en-US" sz="1400" dirty="0" err="1"/>
              <a:t>sosial</a:t>
            </a:r>
            <a:r>
              <a:rPr lang="en-US" sz="1400" dirty="0"/>
              <a:t> yang </a:t>
            </a:r>
            <a:r>
              <a:rPr lang="en-US" sz="1400" dirty="0" err="1"/>
              <a:t>menggerogoti</a:t>
            </a:r>
            <a:r>
              <a:rPr lang="en-US" sz="1400" dirty="0"/>
              <a:t> </a:t>
            </a:r>
            <a:r>
              <a:rPr lang="en-US" sz="1400" dirty="0" err="1"/>
              <a:t>sendi-sendi</a:t>
            </a:r>
            <a:r>
              <a:rPr lang="en-US" sz="1400" dirty="0"/>
              <a:t> </a:t>
            </a:r>
            <a:r>
              <a:rPr lang="en-US" sz="1400" dirty="0" err="1"/>
              <a:t>bangsa</a:t>
            </a:r>
            <a:r>
              <a:rPr lang="en-US" sz="1400" dirty="0"/>
              <a:t> dan </a:t>
            </a:r>
            <a:r>
              <a:rPr lang="en-US" sz="1400" dirty="0" err="1"/>
              <a:t>merusak</a:t>
            </a:r>
            <a:r>
              <a:rPr lang="en-US" sz="1400" dirty="0"/>
              <a:t> </a:t>
            </a:r>
            <a:r>
              <a:rPr lang="en-US" sz="1400" dirty="0" err="1"/>
              <a:t>tatanan</a:t>
            </a:r>
            <a:r>
              <a:rPr lang="en-US" sz="1400" dirty="0"/>
              <a:t> </a:t>
            </a:r>
            <a:r>
              <a:rPr lang="en-US" sz="1400" dirty="0" err="1"/>
              <a:t>hidup</a:t>
            </a:r>
            <a:r>
              <a:rPr lang="en-US" sz="1400" dirty="0"/>
              <a:t> </a:t>
            </a:r>
            <a:r>
              <a:rPr lang="en-US" sz="1400" dirty="0" err="1"/>
              <a:t>bernegara</a:t>
            </a:r>
            <a:r>
              <a:rPr lang="en-US" sz="1400" dirty="0"/>
              <a:t>. </a:t>
            </a:r>
            <a:r>
              <a:rPr lang="en-US" sz="1400" dirty="0" err="1"/>
              <a:t>Korupsi</a:t>
            </a:r>
            <a:r>
              <a:rPr lang="en-US" sz="1400" dirty="0"/>
              <a:t> di Indonesia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tergolong</a:t>
            </a:r>
            <a:r>
              <a:rPr lang="en-US" sz="1400" dirty="0"/>
              <a:t> extra ordinary crime </a:t>
            </a:r>
            <a:r>
              <a:rPr lang="en-US" sz="1400" dirty="0" err="1"/>
              <a:t>karena</a:t>
            </a:r>
            <a:r>
              <a:rPr lang="en-US" sz="1400" dirty="0"/>
              <a:t>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merusak</a:t>
            </a:r>
            <a:r>
              <a:rPr lang="en-US" sz="1400" dirty="0"/>
              <a:t>,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saja</a:t>
            </a:r>
            <a:r>
              <a:rPr lang="en-US" sz="1400" dirty="0"/>
              <a:t> </a:t>
            </a:r>
            <a:r>
              <a:rPr lang="en-US" sz="1400" dirty="0" err="1"/>
              <a:t>keuangan</a:t>
            </a:r>
            <a:r>
              <a:rPr lang="en-US" sz="1400" dirty="0"/>
              <a:t> negara dan </a:t>
            </a:r>
            <a:r>
              <a:rPr lang="en-US" sz="1400" dirty="0" err="1"/>
              <a:t>potensi</a:t>
            </a:r>
            <a:r>
              <a:rPr lang="en-US" sz="1400" dirty="0"/>
              <a:t> </a:t>
            </a:r>
            <a:r>
              <a:rPr lang="en-US" sz="1400" dirty="0" err="1"/>
              <a:t>ekonomi</a:t>
            </a:r>
            <a:r>
              <a:rPr lang="en-US" sz="1400" dirty="0"/>
              <a:t> negara, </a:t>
            </a:r>
            <a:r>
              <a:rPr lang="en-US" sz="1400" dirty="0" err="1"/>
              <a:t>tetapi</a:t>
            </a:r>
            <a:r>
              <a:rPr lang="en-US" sz="1400" dirty="0"/>
              <a:t> juga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meluluhlantakan</a:t>
            </a:r>
            <a:r>
              <a:rPr lang="en-US" sz="1400" dirty="0"/>
              <a:t> </a:t>
            </a:r>
            <a:r>
              <a:rPr lang="en-US" sz="1400" dirty="0" err="1"/>
              <a:t>pilar-pilar</a:t>
            </a:r>
            <a:r>
              <a:rPr lang="en-US" sz="1400" dirty="0"/>
              <a:t> </a:t>
            </a:r>
            <a:r>
              <a:rPr lang="en-US" sz="1400" dirty="0" err="1"/>
              <a:t>sosio</a:t>
            </a:r>
            <a:r>
              <a:rPr lang="en-US" sz="1400" dirty="0"/>
              <a:t> </a:t>
            </a:r>
            <a:r>
              <a:rPr lang="en-US" sz="1400" dirty="0" err="1"/>
              <a:t>budaya</a:t>
            </a:r>
            <a:r>
              <a:rPr lang="en-US" sz="1400" dirty="0"/>
              <a:t>, moral, </a:t>
            </a:r>
            <a:r>
              <a:rPr lang="en-US" sz="1400" dirty="0" err="1"/>
              <a:t>politik</a:t>
            </a:r>
            <a:r>
              <a:rPr lang="en-US" sz="1400" dirty="0"/>
              <a:t>, dan </a:t>
            </a:r>
            <a:r>
              <a:rPr lang="en-US" sz="1400" dirty="0" err="1"/>
              <a:t>tatanan</a:t>
            </a:r>
            <a:r>
              <a:rPr lang="en-US" sz="1400" dirty="0"/>
              <a:t> </a:t>
            </a:r>
            <a:r>
              <a:rPr lang="en-US" sz="1400" dirty="0" err="1"/>
              <a:t>hukum</a:t>
            </a:r>
            <a:r>
              <a:rPr lang="en-US" sz="1400" dirty="0"/>
              <a:t> dan </a:t>
            </a:r>
            <a:r>
              <a:rPr lang="en-US" sz="1400" dirty="0" err="1"/>
              <a:t>keamanan</a:t>
            </a:r>
            <a:r>
              <a:rPr lang="en-US" sz="1400" dirty="0"/>
              <a:t> </a:t>
            </a:r>
            <a:r>
              <a:rPr lang="en-US" sz="1400" dirty="0" err="1"/>
              <a:t>nasional</a:t>
            </a:r>
            <a:r>
              <a:rPr lang="en-US" sz="1400" dirty="0"/>
              <a:t>.</a:t>
            </a:r>
          </a:p>
          <a:p>
            <a:pPr marL="12700" marR="5080" indent="977900" algn="r">
              <a:lnSpc>
                <a:spcPct val="125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" y="199354"/>
            <a:ext cx="3357796" cy="4751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0000"/>
                </a:solidFill>
              </a:rPr>
              <a:t>Terorisme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7"/>
            <a:ext cx="4723882" cy="152903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700" marR="5080" indent="977900" algn="r">
              <a:lnSpc>
                <a:spcPct val="125000"/>
              </a:lnSpc>
              <a:spcBef>
                <a:spcPts val="100"/>
              </a:spcBef>
            </a:pPr>
            <a:r>
              <a:rPr lang="en-US" sz="1400" dirty="0"/>
              <a:t>Masih </a:t>
            </a:r>
            <a:r>
              <a:rPr lang="en-US" sz="1400" dirty="0" err="1"/>
              <a:t>terjadinya</a:t>
            </a:r>
            <a:r>
              <a:rPr lang="en-US" sz="1400" dirty="0"/>
              <a:t> </a:t>
            </a:r>
            <a:r>
              <a:rPr lang="en-US" sz="1400" dirty="0" err="1"/>
              <a:t>aksi</a:t>
            </a:r>
            <a:r>
              <a:rPr lang="en-US" sz="1400" dirty="0"/>
              <a:t> </a:t>
            </a:r>
            <a:r>
              <a:rPr lang="en-US" sz="1400" dirty="0" err="1"/>
              <a:t>terorisme</a:t>
            </a:r>
            <a:r>
              <a:rPr lang="en-US" sz="1400" dirty="0"/>
              <a:t> yang </a:t>
            </a:r>
            <a:r>
              <a:rPr lang="en-US" sz="1400" dirty="0" err="1"/>
              <a:t>mengatasnamakan</a:t>
            </a:r>
            <a:r>
              <a:rPr lang="en-US" sz="1400" dirty="0"/>
              <a:t> agama </a:t>
            </a:r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merusak</a:t>
            </a:r>
            <a:r>
              <a:rPr lang="en-US" sz="1400" dirty="0"/>
              <a:t> </a:t>
            </a:r>
            <a:r>
              <a:rPr lang="en-US" sz="1400" dirty="0" err="1"/>
              <a:t>semangat</a:t>
            </a:r>
            <a:r>
              <a:rPr lang="en-US" sz="1400" dirty="0"/>
              <a:t> </a:t>
            </a:r>
            <a:r>
              <a:rPr lang="en-US" sz="1400" dirty="0" err="1"/>
              <a:t>toleransi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kehidupan</a:t>
            </a:r>
            <a:r>
              <a:rPr lang="en-US" sz="1400" dirty="0"/>
              <a:t> </a:t>
            </a:r>
            <a:r>
              <a:rPr lang="en-US" sz="1400" dirty="0" err="1"/>
              <a:t>antar</a:t>
            </a:r>
            <a:r>
              <a:rPr lang="en-US" sz="1400" dirty="0"/>
              <a:t> </a:t>
            </a:r>
            <a:r>
              <a:rPr lang="en-US" sz="1400" dirty="0" err="1"/>
              <a:t>umat</a:t>
            </a:r>
            <a:r>
              <a:rPr lang="en-US" sz="1400" dirty="0"/>
              <a:t> </a:t>
            </a:r>
            <a:r>
              <a:rPr lang="en-US" sz="1400" dirty="0" err="1"/>
              <a:t>beragama</a:t>
            </a:r>
            <a:r>
              <a:rPr lang="en-US" sz="1400" dirty="0"/>
              <a:t>, dan </a:t>
            </a:r>
            <a:r>
              <a:rPr lang="en-US" sz="1400" dirty="0" err="1"/>
              <a:t>meluluhlantakkan</a:t>
            </a:r>
            <a:r>
              <a:rPr lang="en-US" sz="1400" dirty="0"/>
              <a:t> </a:t>
            </a:r>
            <a:r>
              <a:rPr lang="en-US" sz="1400" dirty="0" err="1"/>
              <a:t>semangat</a:t>
            </a:r>
            <a:r>
              <a:rPr lang="en-US" sz="1400" dirty="0"/>
              <a:t> </a:t>
            </a:r>
            <a:r>
              <a:rPr lang="en-US" sz="1400" dirty="0" err="1"/>
              <a:t>persatuan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mengancam</a:t>
            </a:r>
            <a:r>
              <a:rPr lang="en-US" sz="1400" dirty="0"/>
              <a:t> </a:t>
            </a:r>
            <a:r>
              <a:rPr lang="en-US" sz="1400" dirty="0" err="1"/>
              <a:t>disintegrasi</a:t>
            </a:r>
            <a:r>
              <a:rPr lang="en-US" sz="1400" dirty="0"/>
              <a:t> </a:t>
            </a:r>
            <a:r>
              <a:rPr lang="en-US" sz="1400" dirty="0" err="1"/>
              <a:t>bangsa</a:t>
            </a:r>
            <a:r>
              <a:rPr lang="en-US" dirty="0"/>
              <a:t>.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49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" y="368822"/>
            <a:ext cx="3357796" cy="4412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bg1"/>
                </a:solidFill>
              </a:rPr>
              <a:t>Pelanggaran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 err="1">
                <a:solidFill>
                  <a:srgbClr val="FF0000"/>
                </a:solidFill>
              </a:rPr>
              <a:t>Hak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Asasi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Manusia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7"/>
            <a:ext cx="4723882" cy="152903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z="1400" dirty="0"/>
              <a:t>Masih </a:t>
            </a:r>
            <a:r>
              <a:rPr lang="en-US" sz="1400" dirty="0" err="1"/>
              <a:t>terjadinya</a:t>
            </a:r>
            <a:r>
              <a:rPr lang="en-US" sz="1400" dirty="0"/>
              <a:t> </a:t>
            </a:r>
            <a:r>
              <a:rPr lang="en-US" sz="1400" dirty="0" err="1"/>
              <a:t>pelanggaran</a:t>
            </a:r>
            <a:r>
              <a:rPr lang="en-US" sz="1400" dirty="0"/>
              <a:t> </a:t>
            </a:r>
            <a:r>
              <a:rPr lang="en-US" sz="1400" dirty="0" err="1"/>
              <a:t>hak</a:t>
            </a:r>
            <a:r>
              <a:rPr lang="en-US" sz="1400" dirty="0"/>
              <a:t> </a:t>
            </a:r>
            <a:r>
              <a:rPr lang="en-US" sz="1400" dirty="0" err="1"/>
              <a:t>asasi</a:t>
            </a:r>
            <a:r>
              <a:rPr lang="en-US" sz="1400" dirty="0"/>
              <a:t> </a:t>
            </a:r>
            <a:r>
              <a:rPr lang="en-US" sz="1400" dirty="0" err="1"/>
              <a:t>manusia</a:t>
            </a:r>
            <a:r>
              <a:rPr lang="en-US" sz="1400" dirty="0"/>
              <a:t> (HAM)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kehidupan</a:t>
            </a:r>
            <a:r>
              <a:rPr lang="en-US" sz="1400" dirty="0"/>
              <a:t> </a:t>
            </a:r>
            <a:r>
              <a:rPr lang="en-US" sz="1400" dirty="0" err="1"/>
              <a:t>bernegara</a:t>
            </a:r>
            <a:r>
              <a:rPr lang="en-US" sz="1400" dirty="0"/>
              <a:t>, </a:t>
            </a:r>
            <a:r>
              <a:rPr lang="en-US" sz="1400" dirty="0" err="1"/>
              <a:t>seperti</a:t>
            </a:r>
            <a:r>
              <a:rPr lang="en-US" sz="1400" dirty="0"/>
              <a:t>:</a:t>
            </a:r>
          </a:p>
          <a:p>
            <a:pPr marL="0" lvl="0" indent="0" algn="r">
              <a:spcBef>
                <a:spcPct val="0"/>
              </a:spcBef>
            </a:pPr>
            <a:r>
              <a:rPr lang="en-US" sz="1400" dirty="0" err="1"/>
              <a:t>kasus</a:t>
            </a:r>
            <a:r>
              <a:rPr lang="en-US" sz="1400" dirty="0"/>
              <a:t> </a:t>
            </a:r>
            <a:r>
              <a:rPr lang="en-US" sz="1400" dirty="0" err="1"/>
              <a:t>penyerbuan</a:t>
            </a:r>
            <a:r>
              <a:rPr lang="en-US" sz="1400" dirty="0"/>
              <a:t> Lembaga </a:t>
            </a:r>
            <a:r>
              <a:rPr lang="en-US" sz="1400" dirty="0" err="1"/>
              <a:t>Pemasyarakatan</a:t>
            </a:r>
            <a:r>
              <a:rPr lang="en-US" sz="1400" dirty="0"/>
              <a:t> </a:t>
            </a:r>
            <a:r>
              <a:rPr lang="en-US" sz="1400" dirty="0" err="1"/>
              <a:t>Cebongan</a:t>
            </a:r>
            <a:r>
              <a:rPr lang="en-US" sz="1400" dirty="0"/>
              <a:t> Yogyakarta, pada </a:t>
            </a:r>
            <a:r>
              <a:rPr lang="en-US" sz="1400" dirty="0" err="1"/>
              <a:t>tahun</a:t>
            </a:r>
            <a:r>
              <a:rPr lang="en-US" sz="1400" dirty="0"/>
              <a:t> 2013 yang </a:t>
            </a:r>
            <a:r>
              <a:rPr lang="en-US" sz="1400" dirty="0" err="1"/>
              <a:t>lalu</a:t>
            </a:r>
            <a:r>
              <a:rPr lang="en-US" sz="1400" dirty="0"/>
              <a:t>.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87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" y="1445978"/>
            <a:ext cx="3357796" cy="2257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bg1"/>
                </a:solidFill>
              </a:rPr>
              <a:t>Kesenjangan</a:t>
            </a:r>
            <a:r>
              <a:rPr lang="en-US" sz="3200" dirty="0">
                <a:solidFill>
                  <a:schemeClr val="bg1"/>
                </a:solidFill>
              </a:rPr>
              <a:t> Masyarakat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Kaya dan Miskin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6"/>
            <a:ext cx="4723882" cy="198773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z="1400" dirty="0" err="1"/>
              <a:t>Kesenjangan</a:t>
            </a:r>
            <a:r>
              <a:rPr lang="en-US" sz="1400" dirty="0"/>
              <a:t> </a:t>
            </a:r>
            <a:r>
              <a:rPr lang="en-US" sz="1400" dirty="0" err="1"/>
              <a:t>antara</a:t>
            </a:r>
            <a:r>
              <a:rPr lang="en-US" sz="1400" dirty="0"/>
              <a:t> </a:t>
            </a:r>
            <a:r>
              <a:rPr lang="en-US" sz="1400" dirty="0" err="1"/>
              <a:t>kelompok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kaya dan miskin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menandai</a:t>
            </a:r>
            <a:r>
              <a:rPr lang="en-US" sz="1400" dirty="0"/>
              <a:t> </a:t>
            </a:r>
            <a:r>
              <a:rPr lang="en-US" sz="1400" dirty="0" err="1"/>
              <a:t>kehidupan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Indonesia.</a:t>
            </a:r>
          </a:p>
          <a:p>
            <a:pPr marL="0" lvl="0" indent="0" algn="r">
              <a:spcBef>
                <a:spcPct val="0"/>
              </a:spcBef>
            </a:pPr>
            <a:r>
              <a:rPr lang="en-US" sz="1400" dirty="0" err="1"/>
              <a:t>Sebagai</a:t>
            </a:r>
            <a:r>
              <a:rPr lang="en-US" sz="1400" dirty="0"/>
              <a:t> </a:t>
            </a:r>
            <a:r>
              <a:rPr lang="en-US" sz="1400" dirty="0" err="1"/>
              <a:t>contoh</a:t>
            </a:r>
            <a:r>
              <a:rPr lang="en-US" sz="1400" dirty="0"/>
              <a:t> yang </a:t>
            </a:r>
            <a:r>
              <a:rPr lang="en-US" sz="1400" dirty="0" err="1"/>
              <a:t>sangat</a:t>
            </a:r>
            <a:r>
              <a:rPr lang="en-US" sz="1400" dirty="0"/>
              <a:t> </a:t>
            </a:r>
            <a:r>
              <a:rPr lang="en-US" sz="1400" dirty="0" err="1"/>
              <a:t>mencolok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penggerusan</a:t>
            </a:r>
            <a:r>
              <a:rPr lang="en-US" sz="1400" dirty="0"/>
              <a:t> </a:t>
            </a:r>
            <a:r>
              <a:rPr lang="en-US" sz="1400" dirty="0" err="1"/>
              <a:t>sumber-sumber</a:t>
            </a:r>
            <a:r>
              <a:rPr lang="en-US" sz="1400" dirty="0"/>
              <a:t> </a:t>
            </a:r>
            <a:r>
              <a:rPr lang="en-US" sz="1400" dirty="0" err="1"/>
              <a:t>ekonomi</a:t>
            </a:r>
            <a:r>
              <a:rPr lang="en-US" sz="1400" dirty="0"/>
              <a:t> </a:t>
            </a:r>
            <a:r>
              <a:rPr lang="en-US" sz="1400" dirty="0" err="1"/>
              <a:t>bidang</a:t>
            </a:r>
            <a:r>
              <a:rPr lang="en-US" sz="1400" dirty="0"/>
              <a:t> </a:t>
            </a:r>
            <a:r>
              <a:rPr lang="en-US" sz="1400" dirty="0" err="1"/>
              <a:t>pertambangan</a:t>
            </a:r>
            <a:r>
              <a:rPr lang="en-US" sz="1400" dirty="0"/>
              <a:t>. Para </a:t>
            </a:r>
            <a:r>
              <a:rPr lang="en-US" sz="1400" dirty="0" err="1"/>
              <a:t>penikmat</a:t>
            </a:r>
            <a:r>
              <a:rPr lang="en-US" sz="1400" dirty="0"/>
              <a:t>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tambang</a:t>
            </a:r>
            <a:r>
              <a:rPr lang="en-US" sz="1400" dirty="0"/>
              <a:t> </a:t>
            </a:r>
            <a:r>
              <a:rPr lang="en-US" sz="1400" dirty="0" err="1"/>
              <a:t>emas</a:t>
            </a:r>
            <a:r>
              <a:rPr lang="en-US" sz="1400" dirty="0"/>
              <a:t> dan </a:t>
            </a:r>
            <a:r>
              <a:rPr lang="en-US" sz="1400" dirty="0" err="1"/>
              <a:t>tembaga</a:t>
            </a:r>
            <a:r>
              <a:rPr lang="en-US" sz="1400" dirty="0"/>
              <a:t> di Papua, </a:t>
            </a:r>
            <a:r>
              <a:rPr lang="en-US" sz="1400" dirty="0" err="1"/>
              <a:t>misalnya</a:t>
            </a:r>
            <a:r>
              <a:rPr lang="en-US" sz="1400" dirty="0"/>
              <a:t>, </a:t>
            </a:r>
            <a:r>
              <a:rPr lang="en-US" sz="1400" dirty="0" err="1"/>
              <a:t>bukanlah</a:t>
            </a:r>
            <a:r>
              <a:rPr lang="en-US" sz="1400" dirty="0"/>
              <a:t> </a:t>
            </a:r>
            <a:r>
              <a:rPr lang="en-US" sz="1400" dirty="0" err="1"/>
              <a:t>mayoritas</a:t>
            </a:r>
            <a:r>
              <a:rPr lang="en-US" sz="1400" dirty="0"/>
              <a:t> </a:t>
            </a:r>
            <a:r>
              <a:rPr lang="en-US" sz="1400" dirty="0" err="1"/>
              <a:t>warga</a:t>
            </a:r>
            <a:r>
              <a:rPr lang="en-US" sz="1400" dirty="0"/>
              <a:t> Papua yang miskin </a:t>
            </a:r>
            <a:r>
              <a:rPr lang="en-US" sz="1400" dirty="0" err="1"/>
              <a:t>tapi</a:t>
            </a:r>
            <a:r>
              <a:rPr lang="en-US" sz="1400" dirty="0"/>
              <a:t> </a:t>
            </a:r>
            <a:r>
              <a:rPr lang="en-US" sz="1400" dirty="0" err="1"/>
              <a:t>kapitalis</a:t>
            </a:r>
            <a:r>
              <a:rPr lang="en-US" sz="1400" dirty="0"/>
              <a:t> </a:t>
            </a:r>
            <a:r>
              <a:rPr lang="en-US" sz="1400" dirty="0" err="1"/>
              <a:t>pemodal</a:t>
            </a:r>
            <a:r>
              <a:rPr lang="en-US" sz="1400" dirty="0"/>
              <a:t> dan </a:t>
            </a:r>
            <a:r>
              <a:rPr lang="en-US" sz="1400" dirty="0" err="1"/>
              <a:t>segelintir</a:t>
            </a:r>
            <a:r>
              <a:rPr lang="en-US" sz="1400" dirty="0"/>
              <a:t> </a:t>
            </a:r>
            <a:r>
              <a:rPr lang="en-US" sz="1400" dirty="0" err="1"/>
              <a:t>kaum</a:t>
            </a:r>
            <a:r>
              <a:rPr lang="en-US" sz="1400" dirty="0"/>
              <a:t> </a:t>
            </a:r>
            <a:r>
              <a:rPr lang="en-US" sz="1400" dirty="0" err="1"/>
              <a:t>eksekutif</a:t>
            </a:r>
            <a:r>
              <a:rPr lang="en-US" sz="1400" dirty="0"/>
              <a:t> yang </a:t>
            </a:r>
            <a:r>
              <a:rPr lang="en-US" sz="1400" dirty="0" err="1"/>
              <a:t>menjalankan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 </a:t>
            </a:r>
            <a:r>
              <a:rPr lang="en-US" sz="1400" dirty="0" err="1"/>
              <a:t>tambang</a:t>
            </a:r>
            <a:r>
              <a:rPr lang="en-US" sz="1400" dirty="0"/>
              <a:t> </a:t>
            </a:r>
            <a:r>
              <a:rPr lang="en-US" sz="1400" dirty="0" err="1"/>
              <a:t>itu</a:t>
            </a:r>
            <a:r>
              <a:rPr lang="en-US" sz="1400" dirty="0"/>
              <a:t>.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73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4168" y="464045"/>
            <a:ext cx="3428676" cy="4505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bg1"/>
                </a:solidFill>
              </a:rPr>
              <a:t>Ketidakadilan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 err="1">
                <a:solidFill>
                  <a:srgbClr val="FF0000"/>
                </a:solidFill>
              </a:rPr>
              <a:t>Hukum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6"/>
            <a:ext cx="4723882" cy="122773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z="1400" dirty="0" err="1"/>
              <a:t>ketidakadilan</a:t>
            </a:r>
            <a:r>
              <a:rPr lang="en-US" sz="1400" dirty="0"/>
              <a:t> </a:t>
            </a:r>
            <a:r>
              <a:rPr lang="en-US" sz="1400" dirty="0" err="1"/>
              <a:t>hukum</a:t>
            </a:r>
            <a:r>
              <a:rPr lang="en-US" sz="1400" dirty="0"/>
              <a:t> yang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mewarnai</a:t>
            </a:r>
            <a:r>
              <a:rPr lang="en-US" sz="1400" dirty="0"/>
              <a:t> proses </a:t>
            </a:r>
            <a:r>
              <a:rPr lang="en-US" sz="1400" dirty="0" err="1"/>
              <a:t>peradilan</a:t>
            </a:r>
            <a:r>
              <a:rPr lang="en-US" sz="1400" dirty="0"/>
              <a:t> di Indonesia, 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dirty="0" err="1"/>
              <a:t>putusan</a:t>
            </a:r>
            <a:r>
              <a:rPr lang="en-US" sz="1400" dirty="0"/>
              <a:t> </a:t>
            </a:r>
            <a:r>
              <a:rPr lang="en-US" sz="1400" dirty="0" err="1"/>
              <a:t>bebas</a:t>
            </a:r>
            <a:r>
              <a:rPr lang="en-US" sz="1400" dirty="0"/>
              <a:t> </a:t>
            </a:r>
            <a:r>
              <a:rPr lang="en-US" sz="1400" dirty="0" err="1"/>
              <a:t>bersyarat</a:t>
            </a:r>
            <a:r>
              <a:rPr lang="en-US" sz="1400" dirty="0"/>
              <a:t> </a:t>
            </a:r>
            <a:r>
              <a:rPr lang="en-US" sz="1400" dirty="0" err="1"/>
              <a:t>atas</a:t>
            </a:r>
            <a:r>
              <a:rPr lang="en-US" sz="1400" dirty="0"/>
              <a:t> </a:t>
            </a:r>
            <a:r>
              <a:rPr lang="en-US" sz="1400" dirty="0" err="1"/>
              <a:t>pengedar</a:t>
            </a:r>
            <a:r>
              <a:rPr lang="en-US" sz="1400" dirty="0"/>
              <a:t> </a:t>
            </a:r>
            <a:r>
              <a:rPr lang="en-US" sz="1400" dirty="0" err="1"/>
              <a:t>narkoba</a:t>
            </a:r>
            <a:r>
              <a:rPr lang="en-US" sz="1400" dirty="0"/>
              <a:t> </a:t>
            </a:r>
            <a:r>
              <a:rPr lang="en-US" sz="1400" dirty="0" err="1"/>
              <a:t>asal</a:t>
            </a:r>
            <a:r>
              <a:rPr lang="en-US" sz="1400" dirty="0"/>
              <a:t> Australia </a:t>
            </a:r>
            <a:r>
              <a:rPr lang="en-US" sz="1400" dirty="0" err="1"/>
              <a:t>Schapell</a:t>
            </a:r>
            <a:r>
              <a:rPr lang="en-US" sz="1400" dirty="0"/>
              <a:t> Corby.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58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4168" y="166712"/>
            <a:ext cx="3428676" cy="450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0000"/>
                </a:solidFill>
              </a:rPr>
              <a:t>Pajak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6"/>
            <a:ext cx="4723882" cy="129818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z="1400" dirty="0" err="1"/>
              <a:t>Banyaknya</a:t>
            </a:r>
            <a:r>
              <a:rPr lang="en-US" sz="1400" dirty="0"/>
              <a:t> orang kaya yang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bersedia</a:t>
            </a:r>
            <a:r>
              <a:rPr lang="en-US" sz="1400" dirty="0"/>
              <a:t> </a:t>
            </a:r>
            <a:r>
              <a:rPr lang="en-US" sz="1400" dirty="0" err="1"/>
              <a:t>membayar</a:t>
            </a:r>
            <a:r>
              <a:rPr lang="en-US" sz="1400" dirty="0"/>
              <a:t> </a:t>
            </a:r>
            <a:r>
              <a:rPr lang="en-US" sz="1400" dirty="0" err="1"/>
              <a:t>pajak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benar</a:t>
            </a:r>
            <a:r>
              <a:rPr lang="en-US" sz="1400" dirty="0"/>
              <a:t>, 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dirty="0" err="1"/>
              <a:t>kasus</a:t>
            </a:r>
            <a:r>
              <a:rPr lang="en-US" sz="1400" dirty="0"/>
              <a:t> </a:t>
            </a:r>
            <a:r>
              <a:rPr lang="en-US" sz="1400" dirty="0" err="1"/>
              <a:t>penggelapan</a:t>
            </a:r>
            <a:r>
              <a:rPr lang="en-US" sz="1400" dirty="0"/>
              <a:t> </a:t>
            </a:r>
            <a:r>
              <a:rPr lang="en-US" sz="1400" dirty="0" err="1"/>
              <a:t>pajak</a:t>
            </a:r>
            <a:r>
              <a:rPr lang="en-US" sz="1400" dirty="0"/>
              <a:t> oleh </a:t>
            </a:r>
            <a:r>
              <a:rPr lang="en-US" sz="1400" dirty="0" err="1"/>
              <a:t>perusahaan</a:t>
            </a:r>
            <a:r>
              <a:rPr lang="en-US" sz="1400" dirty="0"/>
              <a:t>, </a:t>
            </a:r>
            <a:r>
              <a:rPr lang="en-US" sz="1400" dirty="0" err="1"/>
              <a:t>kasus</a:t>
            </a:r>
            <a:r>
              <a:rPr lang="en-US" sz="1400" dirty="0"/>
              <a:t> panama papers yang </a:t>
            </a:r>
            <a:r>
              <a:rPr lang="en-US" sz="1400" dirty="0" err="1"/>
              <a:t>menghindari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mengurangi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 </a:t>
            </a:r>
            <a:r>
              <a:rPr lang="en-US" sz="1400" dirty="0" err="1"/>
              <a:t>pajak</a:t>
            </a:r>
            <a:r>
              <a:rPr lang="en-US" sz="1400" dirty="0"/>
              <a:t>.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38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xmlns="" id="{50C72F0A-0EFE-4332-B852-A7C2D9095512}"/>
              </a:ext>
            </a:extLst>
          </p:cNvPr>
          <p:cNvGrpSpPr/>
          <p:nvPr/>
        </p:nvGrpSpPr>
        <p:grpSpPr>
          <a:xfrm>
            <a:off x="0" y="0"/>
            <a:ext cx="9409168" cy="5330757"/>
            <a:chOff x="0" y="0"/>
            <a:chExt cx="18288000" cy="1028700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xmlns="" id="{96DDCF8B-B2B8-499B-BB58-44E1E73A09FF}"/>
                </a:ext>
              </a:extLst>
            </p:cNvPr>
            <p:cNvSpPr/>
            <p:nvPr/>
          </p:nvSpPr>
          <p:spPr>
            <a:xfrm>
              <a:off x="0" y="0"/>
              <a:ext cx="17716500" cy="102869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xmlns="" id="{C098465B-AD18-4786-B194-B7139B10F2E4}"/>
                </a:ext>
              </a:extLst>
            </p:cNvPr>
            <p:cNvSpPr/>
            <p:nvPr/>
          </p:nvSpPr>
          <p:spPr>
            <a:xfrm>
              <a:off x="16479012" y="1028700"/>
              <a:ext cx="1809114" cy="76200"/>
            </a:xfrm>
            <a:custGeom>
              <a:avLst/>
              <a:gdLst/>
              <a:ahLst/>
              <a:cxnLst/>
              <a:rect l="l" t="t" r="r" b="b"/>
              <a:pathLst>
                <a:path w="1809115" h="76200">
                  <a:moveTo>
                    <a:pt x="0" y="76200"/>
                  </a:moveTo>
                  <a:lnTo>
                    <a:pt x="1808988" y="762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E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8" name="Google Shape;858;p39"/>
          <p:cNvSpPr txBox="1">
            <a:spLocks noGrp="1"/>
          </p:cNvSpPr>
          <p:nvPr>
            <p:ph type="title"/>
          </p:nvPr>
        </p:nvSpPr>
        <p:spPr>
          <a:xfrm>
            <a:off x="3899032" y="860642"/>
            <a:ext cx="5216100" cy="1091778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Politis</a:t>
            </a:r>
            <a:r>
              <a:rPr lang="en-US" dirty="0"/>
              <a:t> Pancasila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  <p:sp>
        <p:nvSpPr>
          <p:cNvPr id="859" name="Google Shape;859;p39"/>
          <p:cNvSpPr txBox="1">
            <a:spLocks noGrp="1"/>
          </p:cNvSpPr>
          <p:nvPr>
            <p:ph type="subTitle" idx="1"/>
          </p:nvPr>
        </p:nvSpPr>
        <p:spPr>
          <a:xfrm>
            <a:off x="28867" y="2813061"/>
            <a:ext cx="4916843" cy="1469797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spcFirstLastPara="1" wrap="square" lIns="0" tIns="91425" rIns="0" bIns="91425" anchor="t" anchorCtr="0">
            <a:noAutofit/>
          </a:bodyPr>
          <a:lstStyle/>
          <a:p>
            <a:pPr marL="12700" marR="5080" indent="320040" algn="r">
              <a:lnSpc>
                <a:spcPct val="125000"/>
              </a:lnSpc>
              <a:spcBef>
                <a:spcPts val="100"/>
              </a:spcBef>
            </a:pP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Sumber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politis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Pancasila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sebagai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sistem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etika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terdapat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dalam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norma-norma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dasar</a:t>
            </a:r>
            <a:r>
              <a:rPr lang="id-ID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, dimana setiap peraturan perundang-undangan di Indonesia harus bedasarkan pancasila secara etik</a:t>
            </a:r>
            <a:endParaRPr lang="en-US" i="1" dirty="0"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5"/>
          <p:cNvSpPr txBox="1">
            <a:spLocks noGrp="1"/>
          </p:cNvSpPr>
          <p:nvPr>
            <p:ph type="ctrTitle"/>
          </p:nvPr>
        </p:nvSpPr>
        <p:spPr>
          <a:xfrm>
            <a:off x="2128603" y="1461075"/>
            <a:ext cx="4886794" cy="2076604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Pengertian</a:t>
            </a:r>
            <a:r>
              <a:rPr lang="en-US" dirty="0">
                <a:latin typeface="Titillium Web Black"/>
                <a:ea typeface="Titillium Web Black"/>
                <a:cs typeface="Titillium Web Black"/>
                <a:sym typeface="Titillium Web Black"/>
              </a:rPr>
              <a:t> </a:t>
            </a:r>
            <a:r>
              <a:rPr lang="en-US" dirty="0" err="1">
                <a:latin typeface="Titillium Web Black"/>
                <a:ea typeface="Titillium Web Black"/>
                <a:cs typeface="Titillium Web Black"/>
                <a:sym typeface="Titillium Web Black"/>
              </a:rPr>
              <a:t>Etika</a:t>
            </a:r>
            <a:endParaRPr dirty="0"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9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95855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Pancasila </a:t>
            </a:r>
            <a:r>
              <a:rPr lang="en-US" dirty="0" err="1"/>
              <a:t>Sebagai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  <p:sp>
        <p:nvSpPr>
          <p:cNvPr id="998" name="Google Shape;998;p49"/>
          <p:cNvSpPr txBox="1">
            <a:spLocks noGrp="1"/>
          </p:cNvSpPr>
          <p:nvPr>
            <p:ph type="subTitle" idx="2"/>
          </p:nvPr>
        </p:nvSpPr>
        <p:spPr>
          <a:xfrm>
            <a:off x="4039848" y="2023849"/>
            <a:ext cx="3650421" cy="128148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norma</a:t>
            </a:r>
            <a:r>
              <a:rPr lang="en-US" dirty="0"/>
              <a:t>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Grundnorm</a:t>
            </a:r>
            <a:r>
              <a:rPr lang="en-US" b="1" dirty="0"/>
              <a:t>) </a:t>
            </a:r>
            <a:r>
              <a:rPr lang="en-US" dirty="0"/>
              <a:t>yang </a:t>
            </a:r>
            <a:r>
              <a:rPr lang="en-US" dirty="0" err="1"/>
              <a:t>sifatnya</a:t>
            </a:r>
            <a:r>
              <a:rPr lang="en-US" dirty="0"/>
              <a:t> </a:t>
            </a:r>
            <a:r>
              <a:rPr lang="en-US" dirty="0" err="1"/>
              <a:t>abstrak</a:t>
            </a:r>
            <a:r>
              <a:rPr lang="en-US" dirty="0"/>
              <a:t>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perundang-undangan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norma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bawahnya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konkrit</a:t>
            </a:r>
            <a:endParaRPr b="1" dirty="0"/>
          </a:p>
        </p:txBody>
      </p:sp>
      <p:sp>
        <p:nvSpPr>
          <p:cNvPr id="1001" name="Google Shape;1001;p49"/>
          <p:cNvSpPr/>
          <p:nvPr/>
        </p:nvSpPr>
        <p:spPr>
          <a:xfrm>
            <a:off x="5575870" y="-4091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9"/>
          <p:cNvSpPr/>
          <p:nvPr/>
        </p:nvSpPr>
        <p:spPr>
          <a:xfrm>
            <a:off x="1997707" y="-1897987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9"/>
          <p:cNvSpPr/>
          <p:nvPr/>
        </p:nvSpPr>
        <p:spPr>
          <a:xfrm>
            <a:off x="8862123" y="83037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xmlns="" id="{16C73386-BF73-4F91-9A9A-C0159D7C38CC}"/>
              </a:ext>
            </a:extLst>
          </p:cNvPr>
          <p:cNvSpPr/>
          <p:nvPr/>
        </p:nvSpPr>
        <p:spPr>
          <a:xfrm>
            <a:off x="643831" y="1480790"/>
            <a:ext cx="3171217" cy="3211990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517" b="91336" l="8780" r="89881">
                          <a14:foregroundMark x1="11607" y1="20264" x2="8780" y2="35536"/>
                          <a14:foregroundMark x1="8780" y1="35536" x2="9821" y2="39794"/>
                          <a14:foregroundMark x1="11012" y1="19971" x2="14732" y2="22761"/>
                          <a14:foregroundMark x1="37798" y1="50514" x2="54464" y2="41557"/>
                          <a14:foregroundMark x1="37500" y1="89280" x2="54167" y2="89721"/>
                          <a14:foregroundMark x1="54167" y1="89721" x2="62054" y2="88987"/>
                          <a14:foregroundMark x1="45238" y1="91336" x2="51637" y2="91483"/>
                          <a14:foregroundMark x1="86310" y1="8517" x2="86310" y2="12041"/>
                          <a14:foregroundMark x1="88690" y1="16740" x2="89286" y2="41997"/>
                          <a14:backgroundMark x1="11756" y1="18943" x2="11656" y2="193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>
            <a:spLocks noGrp="1"/>
          </p:cNvSpPr>
          <p:nvPr>
            <p:ph type="title"/>
          </p:nvPr>
        </p:nvSpPr>
        <p:spPr>
          <a:xfrm>
            <a:off x="720000" y="1545813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Politik</a:t>
            </a:r>
            <a:endParaRPr dirty="0"/>
          </a:p>
        </p:txBody>
      </p:sp>
      <p:sp>
        <p:nvSpPr>
          <p:cNvPr id="866" name="Google Shape;866;p40"/>
          <p:cNvSpPr txBox="1">
            <a:spLocks noGrp="1"/>
          </p:cNvSpPr>
          <p:nvPr>
            <p:ph type="subTitle" idx="1"/>
          </p:nvPr>
        </p:nvSpPr>
        <p:spPr>
          <a:xfrm>
            <a:off x="2405771" y="2371287"/>
            <a:ext cx="4332308" cy="165357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politikus</a:t>
            </a:r>
            <a:r>
              <a:rPr lang="en-US" dirty="0"/>
              <a:t>, </a:t>
            </a:r>
            <a:r>
              <a:rPr lang="en-US" dirty="0" err="1"/>
              <a:t>berhubungan</a:t>
            </a:r>
            <a:r>
              <a:rPr lang="en-US" dirty="0"/>
              <a:t> juga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isntitusi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, hokum, </a:t>
            </a:r>
            <a:r>
              <a:rPr lang="en-US" dirty="0" err="1"/>
              <a:t>komunitas</a:t>
            </a:r>
            <a:r>
              <a:rPr lang="en-US" dirty="0"/>
              <a:t>, </a:t>
            </a:r>
            <a:r>
              <a:rPr lang="en-US" dirty="0" err="1"/>
              <a:t>struktur-struktur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, </a:t>
            </a:r>
            <a:r>
              <a:rPr lang="en-US" dirty="0" err="1"/>
              <a:t>politik</a:t>
            </a:r>
            <a:r>
              <a:rPr lang="en-US" dirty="0"/>
              <a:t>, </a:t>
            </a:r>
            <a:r>
              <a:rPr lang="en-US" dirty="0" err="1"/>
              <a:t>ekonomi</a:t>
            </a:r>
            <a:r>
              <a:rPr lang="en-US" dirty="0"/>
              <a:t>.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politik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, </a:t>
            </a:r>
            <a:r>
              <a:rPr lang="en-US" dirty="0" err="1"/>
              <a:t>sarana</a:t>
            </a:r>
            <a:r>
              <a:rPr lang="en-US" dirty="0"/>
              <a:t>, dan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politik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-2" y="14653"/>
            <a:ext cx="3357797" cy="5120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Dimensi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>
                <a:solidFill>
                  <a:srgbClr val="FF0000"/>
                </a:solidFill>
              </a:rPr>
              <a:t>Tujuan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7"/>
            <a:ext cx="4723882" cy="159049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700" marR="5080" indent="977900" algn="r">
              <a:lnSpc>
                <a:spcPct val="125000"/>
              </a:lnSpc>
              <a:spcBef>
                <a:spcPts val="100"/>
              </a:spcBef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Dimensi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tujuan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terumuskan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dalam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upaya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mencapai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kesejahteraan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masyarakat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hidup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damai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didasarkan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pada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kebebasan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keadilan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Dimensi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moralnya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terletak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pada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kemampuan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menentukan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arah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jelas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kebijakan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umum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akuntabilitas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433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49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463107" y="0"/>
            <a:ext cx="36808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49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95855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Dimensi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>
                <a:solidFill>
                  <a:srgbClr val="FF0000"/>
                </a:solidFill>
              </a:rPr>
              <a:t>Sarana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001" name="Google Shape;1001;p49"/>
          <p:cNvSpPr/>
          <p:nvPr/>
        </p:nvSpPr>
        <p:spPr>
          <a:xfrm>
            <a:off x="5575870" y="-4091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9"/>
          <p:cNvSpPr/>
          <p:nvPr/>
        </p:nvSpPr>
        <p:spPr>
          <a:xfrm>
            <a:off x="1997707" y="-1897987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9"/>
          <p:cNvSpPr/>
          <p:nvPr/>
        </p:nvSpPr>
        <p:spPr>
          <a:xfrm>
            <a:off x="8862123" y="83037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66088F8-E112-44A6-A8A9-E71AEC8968A3}"/>
              </a:ext>
            </a:extLst>
          </p:cNvPr>
          <p:cNvSpPr txBox="1"/>
          <p:nvPr/>
        </p:nvSpPr>
        <p:spPr>
          <a:xfrm>
            <a:off x="720000" y="1818091"/>
            <a:ext cx="3949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rgbClr val="D4D4D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Dimensi sarana memungkinkan pencapaian tujuan yang meliputi sistem dan prinsip-prinsip dasar pengorganisasian</a:t>
            </a:r>
            <a:r>
              <a:rPr lang="id-ID" dirty="0">
                <a:solidFill>
                  <a:srgbClr val="D4D4D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nn-NO" dirty="0">
                <a:solidFill>
                  <a:srgbClr val="D4D4D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praktik penyelenggaraan negara dan yang mendasari institusi-institusi sosial</a:t>
            </a:r>
            <a:r>
              <a:rPr lang="id-ID" dirty="0">
                <a:solidFill>
                  <a:srgbClr val="D4D4D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Dimensi moralnya terletak pada peran etika dalam menguji  dan mengkritisi legitimasi keputusan-keputusan, institusi-institusi dan praktik-praktik politik.</a:t>
            </a:r>
            <a:endParaRPr lang="en-US" dirty="0">
              <a:solidFill>
                <a:srgbClr val="D4D4D4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-2" y="14653"/>
            <a:ext cx="3357797" cy="5120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Dimensi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>
                <a:solidFill>
                  <a:srgbClr val="FF0000"/>
                </a:solidFill>
              </a:rPr>
              <a:t>Aksi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Politik</a:t>
            </a:r>
            <a:endParaRPr sz="3200" dirty="0">
              <a:solidFill>
                <a:srgbClr val="FF0000"/>
              </a:solidFill>
            </a:endParaRP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546108" y="327092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8D6C96B-9054-45C1-A399-A0431FC8508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794746" y="2310719"/>
            <a:ext cx="4629253" cy="2426173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Dimensi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aksi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politik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berkaitan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pelaku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pemegang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peran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sebagai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pihak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menentukan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rasionalitas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politik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algn="r"/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Rasionalitas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politik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terdiri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atas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rasionalitas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tindakan</a:t>
            </a:r>
            <a:r>
              <a:rPr lang="id-ID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keutamaan</a:t>
            </a:r>
            <a:r>
              <a:rPr lang="id-ID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adil  serta menghindari kekerasan menjadi syarat aksi politik yang etis. Makna etis akan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semakin dalam bila tindakan politikus didasari oleh keberpihakan kepada yang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lemah.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323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2"/>
          <p:cNvSpPr txBox="1">
            <a:spLocks noGrp="1"/>
          </p:cNvSpPr>
          <p:nvPr>
            <p:ph type="subTitle" idx="2"/>
          </p:nvPr>
        </p:nvSpPr>
        <p:spPr>
          <a:xfrm>
            <a:off x="1276734" y="1465994"/>
            <a:ext cx="3091912" cy="1258596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/>
            <a:endParaRPr lang="en-ID" dirty="0" smtClean="0">
              <a:solidFill>
                <a:schemeClr val="bg1"/>
              </a:solidFill>
            </a:endParaRPr>
          </a:p>
          <a:p>
            <a:pPr marL="0" lvl="0" indent="0"/>
            <a:r>
              <a:rPr lang="en-ID" dirty="0" err="1" smtClean="0">
                <a:solidFill>
                  <a:schemeClr val="bg1"/>
                </a:solidFill>
              </a:rPr>
              <a:t>Pada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zaman </a:t>
            </a:r>
            <a:r>
              <a:rPr lang="en-ID" dirty="0" err="1">
                <a:solidFill>
                  <a:schemeClr val="bg1"/>
                </a:solidFill>
              </a:rPr>
              <a:t>Orde</a:t>
            </a:r>
            <a:r>
              <a:rPr lang="en-ID" dirty="0">
                <a:solidFill>
                  <a:schemeClr val="bg1"/>
                </a:solidFill>
              </a:rPr>
              <a:t> Lama, Pancasila </a:t>
            </a:r>
            <a:r>
              <a:rPr lang="en-ID" dirty="0" err="1">
                <a:solidFill>
                  <a:schemeClr val="bg1"/>
                </a:solidFill>
              </a:rPr>
              <a:t>sebagai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etika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masih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berbentuk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sebagai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Philosofische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Grondslag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atau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Weltanschauung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dirty="0"/>
          </a:p>
        </p:txBody>
      </p:sp>
      <p:sp>
        <p:nvSpPr>
          <p:cNvPr id="1055" name="Google Shape;1055;p52"/>
          <p:cNvSpPr txBox="1">
            <a:spLocks noGrp="1"/>
          </p:cNvSpPr>
          <p:nvPr>
            <p:ph type="subTitle" idx="4"/>
          </p:nvPr>
        </p:nvSpPr>
        <p:spPr>
          <a:xfrm>
            <a:off x="5061157" y="1591123"/>
            <a:ext cx="3091912" cy="1258596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/>
            <a:r>
              <a:rPr lang="en-ID" dirty="0" err="1">
                <a:solidFill>
                  <a:schemeClr val="bg1"/>
                </a:solidFill>
              </a:rPr>
              <a:t>Artinya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nilai-nilai</a:t>
            </a:r>
            <a:r>
              <a:rPr lang="en-ID" dirty="0">
                <a:solidFill>
                  <a:schemeClr val="bg1"/>
                </a:solidFill>
              </a:rPr>
              <a:t> Pancasila </a:t>
            </a:r>
            <a:r>
              <a:rPr lang="en-ID" dirty="0" err="1">
                <a:solidFill>
                  <a:schemeClr val="bg1"/>
                </a:solidFill>
              </a:rPr>
              <a:t>belum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ditegaskan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etika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tetapi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nilai-nilai</a:t>
            </a:r>
            <a:r>
              <a:rPr lang="en-ID" dirty="0">
                <a:solidFill>
                  <a:schemeClr val="bg1"/>
                </a:solidFill>
              </a:rPr>
              <a:t> moral </a:t>
            </a:r>
            <a:r>
              <a:rPr lang="en-ID" dirty="0" err="1">
                <a:solidFill>
                  <a:schemeClr val="bg1"/>
                </a:solidFill>
              </a:rPr>
              <a:t>telah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pandangan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hidup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masyarakat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dirty="0"/>
          </a:p>
        </p:txBody>
      </p:sp>
      <p:sp>
        <p:nvSpPr>
          <p:cNvPr id="1057" name="Google Shape;1057;p52"/>
          <p:cNvSpPr txBox="1">
            <a:spLocks noGrp="1"/>
          </p:cNvSpPr>
          <p:nvPr>
            <p:ph type="subTitle" idx="6"/>
          </p:nvPr>
        </p:nvSpPr>
        <p:spPr>
          <a:xfrm>
            <a:off x="1199731" y="3060969"/>
            <a:ext cx="3091912" cy="1253432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>
              <a:buClr>
                <a:srgbClr val="1A3F61"/>
              </a:buClr>
              <a:buSzPts val="1100"/>
            </a:pPr>
            <a:r>
              <a:rPr lang="en-ID" dirty="0" err="1" smtClean="0">
                <a:solidFill>
                  <a:schemeClr val="bg1"/>
                </a:solidFill>
              </a:rPr>
              <a:t>Pada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zaman </a:t>
            </a:r>
            <a:r>
              <a:rPr lang="en-ID" dirty="0" err="1">
                <a:solidFill>
                  <a:schemeClr val="bg1"/>
                </a:solidFill>
              </a:rPr>
              <a:t>Orde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Baru</a:t>
            </a:r>
            <a:r>
              <a:rPr lang="en-ID" dirty="0">
                <a:solidFill>
                  <a:schemeClr val="bg1"/>
                </a:solidFill>
              </a:rPr>
              <a:t>, Pancasila </a:t>
            </a:r>
            <a:r>
              <a:rPr lang="en-ID" dirty="0" err="1">
                <a:solidFill>
                  <a:schemeClr val="bg1"/>
                </a:solidFill>
              </a:rPr>
              <a:t>sebagai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etika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disosialisasikan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melalui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penataran</a:t>
            </a:r>
            <a:r>
              <a:rPr lang="en-ID" dirty="0">
                <a:solidFill>
                  <a:schemeClr val="bg1"/>
                </a:solidFill>
              </a:rPr>
              <a:t> P-4 dan </a:t>
            </a:r>
            <a:r>
              <a:rPr lang="en-ID" dirty="0" err="1">
                <a:solidFill>
                  <a:schemeClr val="bg1"/>
                </a:solidFill>
              </a:rPr>
              <a:t>diinstitusionalkan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wadah</a:t>
            </a:r>
            <a:r>
              <a:rPr lang="en-ID" dirty="0">
                <a:solidFill>
                  <a:schemeClr val="bg1"/>
                </a:solidFill>
              </a:rPr>
              <a:t> BP-7.</a:t>
            </a:r>
            <a:endParaRPr dirty="0"/>
          </a:p>
        </p:txBody>
      </p:sp>
      <p:sp>
        <p:nvSpPr>
          <p:cNvPr id="1059" name="Google Shape;1059;p52"/>
          <p:cNvSpPr txBox="1">
            <a:spLocks noGrp="1"/>
          </p:cNvSpPr>
          <p:nvPr>
            <p:ph type="subTitle" idx="8"/>
          </p:nvPr>
        </p:nvSpPr>
        <p:spPr>
          <a:xfrm>
            <a:off x="4697128" y="2954956"/>
            <a:ext cx="4350619" cy="2088682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indent="0"/>
            <a:r>
              <a:rPr lang="en-ID" dirty="0" err="1">
                <a:solidFill>
                  <a:schemeClr val="bg1"/>
                </a:solidFill>
              </a:rPr>
              <a:t>Pada</a:t>
            </a:r>
            <a:r>
              <a:rPr lang="en-ID" dirty="0">
                <a:solidFill>
                  <a:schemeClr val="bg1"/>
                </a:solidFill>
              </a:rPr>
              <a:t> era </a:t>
            </a:r>
            <a:r>
              <a:rPr lang="en-ID" dirty="0" err="1">
                <a:solidFill>
                  <a:schemeClr val="bg1"/>
                </a:solidFill>
              </a:rPr>
              <a:t>reformasi</a:t>
            </a:r>
            <a:r>
              <a:rPr lang="en-ID" dirty="0">
                <a:solidFill>
                  <a:schemeClr val="bg1"/>
                </a:solidFill>
              </a:rPr>
              <a:t>, Pancasila </a:t>
            </a:r>
            <a:r>
              <a:rPr lang="en-ID" dirty="0" err="1">
                <a:solidFill>
                  <a:schemeClr val="bg1"/>
                </a:solidFill>
              </a:rPr>
              <a:t>sebagai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etika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tenggelam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perebutan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kekuasaan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menjurus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kepada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pelanggaraan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etika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politik</a:t>
            </a:r>
            <a:r>
              <a:rPr lang="en-ID" dirty="0">
                <a:solidFill>
                  <a:schemeClr val="bg1"/>
                </a:solidFill>
              </a:rPr>
              <a:t>. Salah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pelanggaran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etika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politik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 abuse of power, </a:t>
            </a:r>
            <a:r>
              <a:rPr lang="en-ID" dirty="0" err="1">
                <a:solidFill>
                  <a:schemeClr val="bg1"/>
                </a:solidFill>
              </a:rPr>
              <a:t>baik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oleh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penyelenggara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negara</a:t>
            </a:r>
            <a:r>
              <a:rPr lang="en-ID" dirty="0">
                <a:solidFill>
                  <a:schemeClr val="bg1"/>
                </a:solidFill>
              </a:rPr>
              <a:t> di </a:t>
            </a:r>
            <a:r>
              <a:rPr lang="en-ID" dirty="0" err="1">
                <a:solidFill>
                  <a:schemeClr val="bg1"/>
                </a:solidFill>
              </a:rPr>
              <a:t>legislatif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eksekutif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maupun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yudikatif</a:t>
            </a:r>
            <a:r>
              <a:rPr lang="en-ID" dirty="0">
                <a:solidFill>
                  <a:schemeClr val="bg1"/>
                </a:solidFill>
              </a:rPr>
              <a:t>. </a:t>
            </a:r>
            <a:r>
              <a:rPr lang="en-ID" dirty="0" err="1">
                <a:solidFill>
                  <a:schemeClr val="bg1"/>
                </a:solidFill>
              </a:rPr>
              <a:t>Penyalahgunaan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kekuasaan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atau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kewenangan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inilah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menciptakan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korupsi</a:t>
            </a:r>
            <a:r>
              <a:rPr lang="en-ID" dirty="0">
                <a:solidFill>
                  <a:schemeClr val="bg1"/>
                </a:solidFill>
              </a:rPr>
              <a:t> di </a:t>
            </a:r>
            <a:r>
              <a:rPr lang="en-ID" dirty="0" err="1">
                <a:solidFill>
                  <a:schemeClr val="bg1"/>
                </a:solidFill>
              </a:rPr>
              <a:t>berbagai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kalangan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penyelenggara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negara</a:t>
            </a:r>
            <a:r>
              <a:rPr lang="en-ID" dirty="0"/>
              <a:t>. </a:t>
            </a:r>
          </a:p>
          <a:p>
            <a:pPr marL="0" lvl="0" indent="0"/>
            <a:endParaRPr dirty="0"/>
          </a:p>
        </p:txBody>
      </p:sp>
      <p:sp>
        <p:nvSpPr>
          <p:cNvPr id="47" name="Google Shape;906;p44">
            <a:extLst>
              <a:ext uri="{FF2B5EF4-FFF2-40B4-BE49-F238E27FC236}">
                <a16:creationId xmlns:a16="http://schemas.microsoft.com/office/drawing/2014/main" xmlns="" id="{D87E2300-FCCA-4C04-8663-FA4A330F8065}"/>
              </a:ext>
            </a:extLst>
          </p:cNvPr>
          <p:cNvSpPr txBox="1">
            <a:spLocks/>
          </p:cNvSpPr>
          <p:nvPr/>
        </p:nvSpPr>
        <p:spPr>
          <a:xfrm>
            <a:off x="1963950" y="387339"/>
            <a:ext cx="5216100" cy="58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r>
              <a:rPr lang="en-US"/>
              <a:t>Sumber Historis</a:t>
            </a:r>
            <a:endParaRPr lang="en-US" dirty="0"/>
          </a:p>
        </p:txBody>
      </p:sp>
      <p:sp>
        <p:nvSpPr>
          <p:cNvPr id="48" name="Google Shape;907;p44">
            <a:extLst>
              <a:ext uri="{FF2B5EF4-FFF2-40B4-BE49-F238E27FC236}">
                <a16:creationId xmlns:a16="http://schemas.microsoft.com/office/drawing/2014/main" xmlns="" id="{51166834-6B8E-454F-84DB-889B1FC1624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63925" y="860156"/>
            <a:ext cx="5216100" cy="451794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Pancasila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1335084" y="702643"/>
            <a:ext cx="4440074" cy="1780675"/>
          </a:xfrm>
        </p:spPr>
        <p:txBody>
          <a:bodyPr/>
          <a:lstStyle/>
          <a:p>
            <a:pPr lvl="0"/>
            <a:r>
              <a:rPr lang="en-ID" dirty="0">
                <a:solidFill>
                  <a:schemeClr val="bg1"/>
                </a:solidFill>
              </a:rPr>
              <a:t>Ada </a:t>
            </a:r>
            <a:r>
              <a:rPr lang="en-ID" dirty="0" err="1">
                <a:solidFill>
                  <a:schemeClr val="bg1"/>
                </a:solidFill>
              </a:rPr>
              <a:t>banyak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butir</a:t>
            </a:r>
            <a:r>
              <a:rPr lang="en-ID" dirty="0">
                <a:solidFill>
                  <a:schemeClr val="bg1"/>
                </a:solidFill>
              </a:rPr>
              <a:t> 187 Pancasila yang </a:t>
            </a:r>
            <a:r>
              <a:rPr lang="en-ID" dirty="0" err="1">
                <a:solidFill>
                  <a:schemeClr val="bg1"/>
                </a:solidFill>
              </a:rPr>
              <a:t>dijabarkan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kelima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sila</a:t>
            </a:r>
            <a:r>
              <a:rPr lang="en-ID" dirty="0">
                <a:solidFill>
                  <a:schemeClr val="bg1"/>
                </a:solidFill>
              </a:rPr>
              <a:t> Pancasila </a:t>
            </a:r>
            <a:r>
              <a:rPr lang="en-ID" dirty="0" err="1">
                <a:solidFill>
                  <a:schemeClr val="bg1"/>
                </a:solidFill>
              </a:rPr>
              <a:t>sebagai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hasil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temuan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para </a:t>
            </a:r>
            <a:r>
              <a:rPr lang="en-ID" dirty="0" err="1">
                <a:solidFill>
                  <a:schemeClr val="bg1"/>
                </a:solidFill>
              </a:rPr>
              <a:t>peneliti</a:t>
            </a:r>
            <a:r>
              <a:rPr lang="en-ID" dirty="0">
                <a:solidFill>
                  <a:schemeClr val="bg1"/>
                </a:solidFill>
              </a:rPr>
              <a:t> BP-7.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memudahkan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pemahaman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tentang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butir-butir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sila</a:t>
            </a:r>
            <a:r>
              <a:rPr lang="en-ID" dirty="0">
                <a:solidFill>
                  <a:schemeClr val="bg1"/>
                </a:solidFill>
              </a:rPr>
              <a:t> Pancasila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dilihat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pada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berikut</a:t>
            </a:r>
            <a:r>
              <a:rPr lang="en-ID" dirty="0">
                <a:solidFill>
                  <a:schemeClr val="bg1"/>
                </a:solidFill>
              </a:rPr>
              <a:t> (</a:t>
            </a:r>
            <a:r>
              <a:rPr lang="en-ID" dirty="0" err="1">
                <a:solidFill>
                  <a:schemeClr val="bg1"/>
                </a:solidFill>
              </a:rPr>
              <a:t>Soeprapto</a:t>
            </a:r>
            <a:r>
              <a:rPr lang="en-ID" dirty="0">
                <a:solidFill>
                  <a:schemeClr val="bg1"/>
                </a:solidFill>
              </a:rPr>
              <a:t>, 1993: 53--55).</a:t>
            </a:r>
            <a:endParaRPr lang="en-ID" dirty="0"/>
          </a:p>
          <a:p>
            <a:endParaRPr lang="en-ID" dirty="0"/>
          </a:p>
        </p:txBody>
      </p:sp>
      <p:sp>
        <p:nvSpPr>
          <p:cNvPr id="11" name="Down Arrow 10"/>
          <p:cNvSpPr/>
          <p:nvPr/>
        </p:nvSpPr>
        <p:spPr>
          <a:xfrm>
            <a:off x="2560320" y="2666198"/>
            <a:ext cx="770021" cy="1029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4333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2"/>
          <p:cNvSpPr/>
          <p:nvPr/>
        </p:nvSpPr>
        <p:spPr>
          <a:xfrm rot="5400000">
            <a:off x="4506876" y="-1439492"/>
            <a:ext cx="130248" cy="8379502"/>
          </a:xfrm>
          <a:custGeom>
            <a:avLst/>
            <a:gdLst/>
            <a:ahLst/>
            <a:cxnLst/>
            <a:rect l="l" t="t" r="r" b="b"/>
            <a:pathLst>
              <a:path w="16372" h="364762" extrusionOk="0">
                <a:moveTo>
                  <a:pt x="12752" y="208870"/>
                </a:moveTo>
                <a:cubicBezTo>
                  <a:pt x="12038" y="234206"/>
                  <a:pt x="11514" y="259543"/>
                  <a:pt x="11014" y="284891"/>
                </a:cubicBezTo>
                <a:cubicBezTo>
                  <a:pt x="11347" y="259067"/>
                  <a:pt x="11811" y="233635"/>
                  <a:pt x="12752" y="208870"/>
                </a:cubicBezTo>
                <a:close/>
                <a:moveTo>
                  <a:pt x="12793" y="1"/>
                </a:moveTo>
                <a:cubicBezTo>
                  <a:pt x="11224" y="1"/>
                  <a:pt x="9399" y="9498"/>
                  <a:pt x="8478" y="24550"/>
                </a:cubicBezTo>
                <a:lnTo>
                  <a:pt x="7299" y="24550"/>
                </a:lnTo>
                <a:cubicBezTo>
                  <a:pt x="7672" y="10779"/>
                  <a:pt x="6971" y="8158"/>
                  <a:pt x="6017" y="8158"/>
                </a:cubicBezTo>
                <a:cubicBezTo>
                  <a:pt x="5431" y="8158"/>
                  <a:pt x="4749" y="9148"/>
                  <a:pt x="4162" y="9148"/>
                </a:cubicBezTo>
                <a:cubicBezTo>
                  <a:pt x="3936" y="9148"/>
                  <a:pt x="3724" y="9002"/>
                  <a:pt x="3537" y="8595"/>
                </a:cubicBezTo>
                <a:cubicBezTo>
                  <a:pt x="3501" y="21335"/>
                  <a:pt x="3156" y="34087"/>
                  <a:pt x="2215" y="46826"/>
                </a:cubicBezTo>
                <a:cubicBezTo>
                  <a:pt x="2215" y="50017"/>
                  <a:pt x="2191" y="56387"/>
                  <a:pt x="2167" y="59566"/>
                </a:cubicBezTo>
                <a:cubicBezTo>
                  <a:pt x="1858" y="134325"/>
                  <a:pt x="2108" y="204643"/>
                  <a:pt x="1084" y="277557"/>
                </a:cubicBezTo>
                <a:cubicBezTo>
                  <a:pt x="1965" y="230599"/>
                  <a:pt x="2465" y="186617"/>
                  <a:pt x="2405" y="139588"/>
                </a:cubicBezTo>
                <a:lnTo>
                  <a:pt x="2405" y="139588"/>
                </a:lnTo>
                <a:cubicBezTo>
                  <a:pt x="2522" y="139793"/>
                  <a:pt x="2650" y="140215"/>
                  <a:pt x="2767" y="140215"/>
                </a:cubicBezTo>
                <a:cubicBezTo>
                  <a:pt x="2854" y="140215"/>
                  <a:pt x="2935" y="139985"/>
                  <a:pt x="3001" y="139266"/>
                </a:cubicBezTo>
                <a:lnTo>
                  <a:pt x="3001" y="139266"/>
                </a:lnTo>
                <a:cubicBezTo>
                  <a:pt x="4251" y="187082"/>
                  <a:pt x="1679" y="231706"/>
                  <a:pt x="2227" y="279510"/>
                </a:cubicBezTo>
                <a:cubicBezTo>
                  <a:pt x="1929" y="279510"/>
                  <a:pt x="1358" y="279486"/>
                  <a:pt x="1060" y="279486"/>
                </a:cubicBezTo>
                <a:cubicBezTo>
                  <a:pt x="798" y="296309"/>
                  <a:pt x="489" y="313276"/>
                  <a:pt x="60" y="330444"/>
                </a:cubicBezTo>
                <a:cubicBezTo>
                  <a:pt x="0" y="337588"/>
                  <a:pt x="489" y="343744"/>
                  <a:pt x="1132" y="348875"/>
                </a:cubicBezTo>
                <a:cubicBezTo>
                  <a:pt x="3703" y="298143"/>
                  <a:pt x="3799" y="242553"/>
                  <a:pt x="4632" y="189689"/>
                </a:cubicBezTo>
                <a:lnTo>
                  <a:pt x="4632" y="189689"/>
                </a:lnTo>
                <a:cubicBezTo>
                  <a:pt x="4501" y="212001"/>
                  <a:pt x="4656" y="237492"/>
                  <a:pt x="3929" y="259805"/>
                </a:cubicBezTo>
                <a:cubicBezTo>
                  <a:pt x="3132" y="291666"/>
                  <a:pt x="3227" y="320360"/>
                  <a:pt x="2036" y="349006"/>
                </a:cubicBezTo>
                <a:cubicBezTo>
                  <a:pt x="1965" y="350554"/>
                  <a:pt x="1870" y="352114"/>
                  <a:pt x="1798" y="353685"/>
                </a:cubicBezTo>
                <a:cubicBezTo>
                  <a:pt x="2108" y="355709"/>
                  <a:pt x="2417" y="357531"/>
                  <a:pt x="2691" y="359138"/>
                </a:cubicBezTo>
                <a:cubicBezTo>
                  <a:pt x="3390" y="362347"/>
                  <a:pt x="4245" y="364761"/>
                  <a:pt x="5131" y="364761"/>
                </a:cubicBezTo>
                <a:cubicBezTo>
                  <a:pt x="6011" y="364761"/>
                  <a:pt x="6921" y="362383"/>
                  <a:pt x="7739" y="356043"/>
                </a:cubicBezTo>
                <a:cubicBezTo>
                  <a:pt x="7775" y="352864"/>
                  <a:pt x="7859" y="346494"/>
                  <a:pt x="7859" y="346494"/>
                </a:cubicBezTo>
                <a:cubicBezTo>
                  <a:pt x="8081" y="346007"/>
                  <a:pt x="8312" y="345822"/>
                  <a:pt x="8547" y="345822"/>
                </a:cubicBezTo>
                <a:cubicBezTo>
                  <a:pt x="8916" y="345822"/>
                  <a:pt x="9293" y="346279"/>
                  <a:pt x="9656" y="346744"/>
                </a:cubicBezTo>
                <a:cubicBezTo>
                  <a:pt x="10192" y="326134"/>
                  <a:pt x="10609" y="305501"/>
                  <a:pt x="11014" y="284891"/>
                </a:cubicBezTo>
                <a:lnTo>
                  <a:pt x="11014" y="284891"/>
                </a:lnTo>
                <a:cubicBezTo>
                  <a:pt x="10752" y="305560"/>
                  <a:pt x="10490" y="326456"/>
                  <a:pt x="10216" y="347411"/>
                </a:cubicBezTo>
                <a:cubicBezTo>
                  <a:pt x="10398" y="347599"/>
                  <a:pt x="10577" y="347726"/>
                  <a:pt x="10750" y="347726"/>
                </a:cubicBezTo>
                <a:cubicBezTo>
                  <a:pt x="11233" y="347726"/>
                  <a:pt x="11669" y="346743"/>
                  <a:pt x="12002" y="343386"/>
                </a:cubicBezTo>
                <a:cubicBezTo>
                  <a:pt x="12954" y="337017"/>
                  <a:pt x="12276" y="314669"/>
                  <a:pt x="12657" y="301917"/>
                </a:cubicBezTo>
                <a:cubicBezTo>
                  <a:pt x="14109" y="266853"/>
                  <a:pt x="14026" y="228610"/>
                  <a:pt x="15098" y="193547"/>
                </a:cubicBezTo>
                <a:cubicBezTo>
                  <a:pt x="15836" y="168043"/>
                  <a:pt x="15657" y="142540"/>
                  <a:pt x="15479" y="117025"/>
                </a:cubicBezTo>
                <a:cubicBezTo>
                  <a:pt x="15038" y="81961"/>
                  <a:pt x="16372" y="43719"/>
                  <a:pt x="15300" y="15025"/>
                </a:cubicBezTo>
                <a:cubicBezTo>
                  <a:pt x="14846" y="4570"/>
                  <a:pt x="13882" y="1"/>
                  <a:pt x="127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62"/>
          <p:cNvSpPr/>
          <p:nvPr/>
        </p:nvSpPr>
        <p:spPr>
          <a:xfrm rot="7187309">
            <a:off x="2484585" y="2368164"/>
            <a:ext cx="806058" cy="716133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62"/>
          <p:cNvSpPr/>
          <p:nvPr/>
        </p:nvSpPr>
        <p:spPr>
          <a:xfrm rot="3612691" flipH="1">
            <a:off x="4145975" y="2368165"/>
            <a:ext cx="806058" cy="716133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62"/>
          <p:cNvSpPr/>
          <p:nvPr/>
        </p:nvSpPr>
        <p:spPr>
          <a:xfrm rot="7187309">
            <a:off x="5807362" y="2368166"/>
            <a:ext cx="806058" cy="716133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62"/>
          <p:cNvSpPr/>
          <p:nvPr/>
        </p:nvSpPr>
        <p:spPr>
          <a:xfrm rot="3612691" flipH="1">
            <a:off x="823196" y="2368166"/>
            <a:ext cx="806058" cy="716133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62"/>
          <p:cNvSpPr txBox="1">
            <a:spLocks noGrp="1"/>
          </p:cNvSpPr>
          <p:nvPr>
            <p:ph type="subTitle" idx="4294967295"/>
          </p:nvPr>
        </p:nvSpPr>
        <p:spPr>
          <a:xfrm>
            <a:off x="249425" y="3253893"/>
            <a:ext cx="2585385" cy="1782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-228600">
              <a:buSzPct val="100000"/>
              <a:buFont typeface="+mj-lt"/>
              <a:buAutoNum type="arabicPeriod"/>
            </a:pPr>
            <a:r>
              <a:rPr lang="en-ID" sz="1000" dirty="0" err="1">
                <a:solidFill>
                  <a:schemeClr val="bg1"/>
                </a:solidFill>
              </a:rPr>
              <a:t>Ketuhanan</a:t>
            </a:r>
            <a:r>
              <a:rPr lang="en-ID" sz="1000" dirty="0">
                <a:solidFill>
                  <a:schemeClr val="bg1"/>
                </a:solidFill>
              </a:rPr>
              <a:t> Yang </a:t>
            </a:r>
            <a:r>
              <a:rPr lang="en-ID" sz="1000" dirty="0" err="1">
                <a:solidFill>
                  <a:schemeClr val="bg1"/>
                </a:solidFill>
              </a:rPr>
              <a:t>Maha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Esa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dirty="0" err="1">
                <a:solidFill>
                  <a:schemeClr val="bg1"/>
                </a:solidFill>
              </a:rPr>
              <a:t>Manusia</a:t>
            </a:r>
            <a:r>
              <a:rPr lang="en-ID" sz="1000" dirty="0">
                <a:solidFill>
                  <a:schemeClr val="bg1"/>
                </a:solidFill>
              </a:rPr>
              <a:t> Indonesia </a:t>
            </a:r>
            <a:r>
              <a:rPr lang="en-ID" sz="1000" dirty="0" err="1">
                <a:solidFill>
                  <a:schemeClr val="bg1"/>
                </a:solidFill>
              </a:rPr>
              <a:t>percaya</a:t>
            </a:r>
            <a:r>
              <a:rPr lang="en-ID" sz="1000" dirty="0">
                <a:solidFill>
                  <a:schemeClr val="bg1"/>
                </a:solidFill>
              </a:rPr>
              <a:t> dan </a:t>
            </a:r>
            <a:r>
              <a:rPr lang="en-ID" sz="1000" dirty="0" err="1">
                <a:solidFill>
                  <a:schemeClr val="bg1"/>
                </a:solidFill>
              </a:rPr>
              <a:t>takwa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kepada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Tuhan</a:t>
            </a:r>
            <a:r>
              <a:rPr lang="en-ID" sz="1000" dirty="0">
                <a:solidFill>
                  <a:schemeClr val="bg1"/>
                </a:solidFill>
              </a:rPr>
              <a:t> Yang </a:t>
            </a:r>
            <a:r>
              <a:rPr lang="en-ID" sz="1000" dirty="0" err="1">
                <a:solidFill>
                  <a:schemeClr val="bg1"/>
                </a:solidFill>
              </a:rPr>
              <a:t>Maha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Esa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sesuai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dengan</a:t>
            </a:r>
            <a:r>
              <a:rPr lang="en-ID" sz="1000" dirty="0">
                <a:solidFill>
                  <a:schemeClr val="bg1"/>
                </a:solidFill>
              </a:rPr>
              <a:t> agama dan </a:t>
            </a:r>
            <a:r>
              <a:rPr lang="en-ID" sz="1000" dirty="0" err="1">
                <a:solidFill>
                  <a:schemeClr val="bg1"/>
                </a:solidFill>
              </a:rPr>
              <a:t>kepercayaannya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masing-masing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menurut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dasar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kemanusiaan</a:t>
            </a:r>
            <a:r>
              <a:rPr lang="en-ID" sz="1000" dirty="0">
                <a:solidFill>
                  <a:schemeClr val="bg1"/>
                </a:solidFill>
              </a:rPr>
              <a:t> yang </a:t>
            </a:r>
            <a:r>
              <a:rPr lang="en-ID" sz="1000" dirty="0" err="1">
                <a:solidFill>
                  <a:schemeClr val="bg1"/>
                </a:solidFill>
              </a:rPr>
              <a:t>adil</a:t>
            </a:r>
            <a:r>
              <a:rPr lang="en-ID" sz="1000" dirty="0">
                <a:solidFill>
                  <a:schemeClr val="bg1"/>
                </a:solidFill>
              </a:rPr>
              <a:t> dan </a:t>
            </a:r>
            <a:r>
              <a:rPr lang="en-ID" sz="1000" dirty="0" err="1">
                <a:solidFill>
                  <a:schemeClr val="bg1"/>
                </a:solidFill>
              </a:rPr>
              <a:t>beradab</a:t>
            </a:r>
            <a:r>
              <a:rPr lang="en-ID" sz="1000" dirty="0">
                <a:solidFill>
                  <a:schemeClr val="bg1"/>
                </a:solidFill>
              </a:rPr>
              <a:t>.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dirty="0" err="1">
                <a:solidFill>
                  <a:schemeClr val="bg1"/>
                </a:solidFill>
              </a:rPr>
              <a:t>Hormat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menghormati</a:t>
            </a:r>
            <a:r>
              <a:rPr lang="en-ID" sz="1000" dirty="0">
                <a:solidFill>
                  <a:schemeClr val="bg1"/>
                </a:solidFill>
              </a:rPr>
              <a:t> dan </a:t>
            </a:r>
            <a:r>
              <a:rPr lang="en-ID" sz="1000" dirty="0" err="1">
                <a:solidFill>
                  <a:schemeClr val="bg1"/>
                </a:solidFill>
              </a:rPr>
              <a:t>bekerja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sama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antar</a:t>
            </a:r>
            <a:r>
              <a:rPr lang="en-ID" sz="1000" dirty="0">
                <a:solidFill>
                  <a:schemeClr val="bg1"/>
                </a:solidFill>
              </a:rPr>
              <a:t> para </a:t>
            </a:r>
            <a:r>
              <a:rPr lang="en-ID" sz="1000" dirty="0" err="1">
                <a:solidFill>
                  <a:schemeClr val="bg1"/>
                </a:solidFill>
              </a:rPr>
              <a:t>pemeluk</a:t>
            </a:r>
            <a:r>
              <a:rPr lang="en-ID" sz="1000" dirty="0">
                <a:solidFill>
                  <a:schemeClr val="bg1"/>
                </a:solidFill>
              </a:rPr>
              <a:t> agama dan para </a:t>
            </a:r>
            <a:r>
              <a:rPr lang="en-ID" sz="1000" dirty="0" err="1">
                <a:solidFill>
                  <a:schemeClr val="bg1"/>
                </a:solidFill>
              </a:rPr>
              <a:t>penganut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kepercayaan</a:t>
            </a:r>
            <a:r>
              <a:rPr lang="en-ID" sz="1000" dirty="0">
                <a:solidFill>
                  <a:schemeClr val="bg1"/>
                </a:solidFill>
              </a:rPr>
              <a:t> yang </a:t>
            </a:r>
            <a:r>
              <a:rPr lang="en-ID" sz="1000" dirty="0" err="1">
                <a:solidFill>
                  <a:schemeClr val="bg1"/>
                </a:solidFill>
              </a:rPr>
              <a:t>berbeda-beda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sehingga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terbina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kerukunan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hidup</a:t>
            </a:r>
            <a:r>
              <a:rPr lang="en-ID" sz="1000" dirty="0">
                <a:solidFill>
                  <a:schemeClr val="bg1"/>
                </a:solidFill>
              </a:rPr>
              <a:t>. 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1245" name="Google Shape;1245;p62"/>
          <p:cNvSpPr txBox="1">
            <a:spLocks noGrp="1"/>
          </p:cNvSpPr>
          <p:nvPr>
            <p:ph type="subTitle" idx="4294967295"/>
          </p:nvPr>
        </p:nvSpPr>
        <p:spPr>
          <a:xfrm>
            <a:off x="764230" y="2498999"/>
            <a:ext cx="924000" cy="454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Titillium Web Black"/>
              </a:rPr>
              <a:t>sila</a:t>
            </a:r>
            <a:endParaRPr lang="en" sz="30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Titillium Web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1</a:t>
            </a:r>
            <a:endParaRPr sz="3000" dirty="0">
              <a:solidFill>
                <a:schemeClr val="bg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246" name="Google Shape;1246;p62"/>
          <p:cNvSpPr txBox="1">
            <a:spLocks noGrp="1"/>
          </p:cNvSpPr>
          <p:nvPr>
            <p:ph type="subTitle" idx="4294967295"/>
          </p:nvPr>
        </p:nvSpPr>
        <p:spPr>
          <a:xfrm>
            <a:off x="2425615" y="2498997"/>
            <a:ext cx="924000" cy="454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 algn="ctr">
              <a:buNone/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Titillium Web Black"/>
              </a:rPr>
              <a:t>sila</a:t>
            </a:r>
            <a:endParaRPr lang="en" sz="3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Titillium Web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2</a:t>
            </a:r>
            <a:endParaRPr sz="3000" dirty="0">
              <a:solidFill>
                <a:schemeClr val="bg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247" name="Google Shape;1247;p62"/>
          <p:cNvSpPr txBox="1">
            <a:spLocks noGrp="1"/>
          </p:cNvSpPr>
          <p:nvPr>
            <p:ph type="subTitle" idx="4294967295"/>
          </p:nvPr>
        </p:nvSpPr>
        <p:spPr>
          <a:xfrm>
            <a:off x="4110000" y="2498998"/>
            <a:ext cx="924000" cy="454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Titillium Web Black"/>
              </a:rPr>
              <a:t>sila</a:t>
            </a:r>
            <a:endParaRPr lang="en" sz="30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Titillium Web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3</a:t>
            </a:r>
            <a:endParaRPr sz="3000" dirty="0">
              <a:solidFill>
                <a:schemeClr val="bg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248" name="Google Shape;1248;p62"/>
          <p:cNvSpPr txBox="1">
            <a:spLocks noGrp="1"/>
          </p:cNvSpPr>
          <p:nvPr>
            <p:ph type="subTitle" idx="4294967295"/>
          </p:nvPr>
        </p:nvSpPr>
        <p:spPr>
          <a:xfrm>
            <a:off x="5745396" y="2498999"/>
            <a:ext cx="924000" cy="454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 algn="ctr">
              <a:buNone/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Titillium Web Black"/>
              </a:rPr>
              <a:t>sila</a:t>
            </a:r>
            <a:endParaRPr lang="en" sz="60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Titillium Web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4</a:t>
            </a:r>
            <a:endParaRPr sz="3000" dirty="0">
              <a:solidFill>
                <a:schemeClr val="bg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22" name="Google Shape;1234;p62">
            <a:extLst>
              <a:ext uri="{FF2B5EF4-FFF2-40B4-BE49-F238E27FC236}">
                <a16:creationId xmlns:a16="http://schemas.microsoft.com/office/drawing/2014/main" xmlns="" id="{C3C49BBC-98F7-4193-860A-469E8E175B92}"/>
              </a:ext>
            </a:extLst>
          </p:cNvPr>
          <p:cNvSpPr/>
          <p:nvPr/>
        </p:nvSpPr>
        <p:spPr>
          <a:xfrm rot="14412691" flipV="1">
            <a:off x="7338531" y="2368164"/>
            <a:ext cx="806058" cy="716133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48;p62">
            <a:extLst>
              <a:ext uri="{FF2B5EF4-FFF2-40B4-BE49-F238E27FC236}">
                <a16:creationId xmlns:a16="http://schemas.microsoft.com/office/drawing/2014/main" xmlns="" id="{906459A4-695B-4EDD-873A-654F11D9787B}"/>
              </a:ext>
            </a:extLst>
          </p:cNvPr>
          <p:cNvSpPr txBox="1">
            <a:spLocks/>
          </p:cNvSpPr>
          <p:nvPr/>
        </p:nvSpPr>
        <p:spPr>
          <a:xfrm>
            <a:off x="7276565" y="2498997"/>
            <a:ext cx="924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None/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Titillium Web Black"/>
              </a:rPr>
              <a:t>sila</a:t>
            </a:r>
            <a:endParaRPr lang="en" sz="60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Titillium Web Black"/>
            </a:endParaRPr>
          </a:p>
          <a:p>
            <a:pPr marL="0" indent="0" algn="ctr">
              <a:buFont typeface="Open Sans"/>
              <a:buNone/>
            </a:pPr>
            <a:r>
              <a:rPr lang="en" sz="3000" dirty="0">
                <a:solidFill>
                  <a:schemeClr val="bg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5</a:t>
            </a:r>
          </a:p>
        </p:txBody>
      </p:sp>
      <p:sp>
        <p:nvSpPr>
          <p:cNvPr id="24" name="Google Shape;1241;p62">
            <a:extLst>
              <a:ext uri="{FF2B5EF4-FFF2-40B4-BE49-F238E27FC236}">
                <a16:creationId xmlns:a16="http://schemas.microsoft.com/office/drawing/2014/main" xmlns="" id="{91A47B0C-AC2D-46FC-B163-792234E584BA}"/>
              </a:ext>
            </a:extLst>
          </p:cNvPr>
          <p:cNvSpPr txBox="1">
            <a:spLocks/>
          </p:cNvSpPr>
          <p:nvPr/>
        </p:nvSpPr>
        <p:spPr>
          <a:xfrm>
            <a:off x="3256310" y="3253893"/>
            <a:ext cx="2585385" cy="178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-228600">
              <a:buSzPct val="100000"/>
              <a:buFont typeface="+mj-lt"/>
              <a:buAutoNum type="arabicPeriod" startAt="3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Persatuan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Indonesia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US" altLang="ko-KR" sz="1000" b="1" dirty="0" err="1">
                <a:solidFill>
                  <a:schemeClr val="bg1"/>
                </a:solidFill>
                <a:cs typeface="Arial" pitchFamily="34" charset="0"/>
              </a:rPr>
              <a:t>Menempatan</a:t>
            </a:r>
            <a:r>
              <a:rPr lang="en-US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bg1"/>
                </a:solidFill>
                <a:cs typeface="Arial" pitchFamily="34" charset="0"/>
              </a:rPr>
              <a:t>persatuan</a:t>
            </a:r>
            <a:r>
              <a:rPr lang="en-US" altLang="ko-KR" sz="1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kesatuan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kepentingan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keselamatan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bangsa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bernegara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di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atas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kepentingan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pribadi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atau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golongan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Rela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berkorban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kepentingan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bangsa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negara.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Cinta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tanah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air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bangsa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SzPct val="100000"/>
              <a:buFont typeface="+mj-lt"/>
              <a:buAutoNum type="alphaLcPeriod"/>
            </a:pPr>
            <a:endParaRPr lang="en-ID" altLang="ko-KR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0" indent="0" algn="ctr">
              <a:spcAft>
                <a:spcPts val="1600"/>
              </a:spcAft>
              <a:buFont typeface="Open Sans"/>
              <a:buNone/>
            </a:pPr>
            <a:endParaRPr lang="en-ID" sz="1400" dirty="0"/>
          </a:p>
        </p:txBody>
      </p:sp>
      <p:sp>
        <p:nvSpPr>
          <p:cNvPr id="25" name="Google Shape;1241;p62">
            <a:extLst>
              <a:ext uri="{FF2B5EF4-FFF2-40B4-BE49-F238E27FC236}">
                <a16:creationId xmlns:a16="http://schemas.microsoft.com/office/drawing/2014/main" xmlns="" id="{8A8822B2-C899-4AA6-B621-BCAE50B0E5F1}"/>
              </a:ext>
            </a:extLst>
          </p:cNvPr>
          <p:cNvSpPr txBox="1">
            <a:spLocks/>
          </p:cNvSpPr>
          <p:nvPr/>
        </p:nvSpPr>
        <p:spPr>
          <a:xfrm>
            <a:off x="6263195" y="3235638"/>
            <a:ext cx="2585385" cy="178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5"/>
            </a:pP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Keadilan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sosial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bagi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seluruh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rakyat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Indonesia</a:t>
            </a:r>
          </a:p>
          <a:p>
            <a:pPr marL="288036" indent="-288036">
              <a:buSzPct val="100000"/>
              <a:buAutoNum type="alphaLcPeriod"/>
            </a:pP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Mengembangkan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perbuatan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luhur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mencerminkan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sikap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suasana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kekeluargaan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kegotongroyongan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  <a:p>
            <a:pPr marL="288036" indent="-288036">
              <a:buSzPct val="100000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Bersikap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adil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pPr marL="288036" indent="-288036">
              <a:buSzPct val="100000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Menjaga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keseimbangan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antara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hak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kewajiban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Google Shape;1241;p62">
            <a:extLst>
              <a:ext uri="{FF2B5EF4-FFF2-40B4-BE49-F238E27FC236}">
                <a16:creationId xmlns:a16="http://schemas.microsoft.com/office/drawing/2014/main" xmlns="" id="{62DFE67B-BD1F-4366-8D19-A74FD8132BF5}"/>
              </a:ext>
            </a:extLst>
          </p:cNvPr>
          <p:cNvSpPr txBox="1">
            <a:spLocks/>
          </p:cNvSpPr>
          <p:nvPr/>
        </p:nvSpPr>
        <p:spPr>
          <a:xfrm>
            <a:off x="1542117" y="427254"/>
            <a:ext cx="2585385" cy="178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2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Kemanusiaan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adil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beradab</a:t>
            </a:r>
            <a:endParaRPr lang="en-ID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88036" indent="-288036">
              <a:buSzPct val="100000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Mengakui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persamaan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derajat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persamaan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hak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persamaan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kewajiban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asasi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antar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sesama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manusia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sesuai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harkat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martabatnya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sebagai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makhluk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Tuhan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Maha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Esa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  <a:p>
            <a:pPr marL="288036" indent="-288036">
              <a:buSzPct val="100000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Saling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mencintai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sesama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manusia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  <a:p>
            <a:pPr marL="288036" indent="-288036">
              <a:buSzPct val="100000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Mengembangkan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sikap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tenggang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rasa.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SzPct val="100000"/>
              <a:buFont typeface="+mj-lt"/>
              <a:buAutoNum type="alphaLcPeriod"/>
            </a:pPr>
            <a:endParaRPr lang="en-ID" altLang="ko-KR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0" indent="0" algn="ctr">
              <a:spcAft>
                <a:spcPts val="1600"/>
              </a:spcAft>
              <a:buFont typeface="Open Sans"/>
              <a:buNone/>
            </a:pPr>
            <a:endParaRPr lang="en-ID" sz="1400" dirty="0"/>
          </a:p>
        </p:txBody>
      </p:sp>
      <p:sp>
        <p:nvSpPr>
          <p:cNvPr id="17" name="Google Shape;1241;p62">
            <a:extLst>
              <a:ext uri="{FF2B5EF4-FFF2-40B4-BE49-F238E27FC236}">
                <a16:creationId xmlns:a16="http://schemas.microsoft.com/office/drawing/2014/main" xmlns="" id="{39E327E5-1564-4581-A1FC-728814016EFB}"/>
              </a:ext>
            </a:extLst>
          </p:cNvPr>
          <p:cNvSpPr txBox="1">
            <a:spLocks/>
          </p:cNvSpPr>
          <p:nvPr/>
        </p:nvSpPr>
        <p:spPr>
          <a:xfrm>
            <a:off x="4636714" y="427254"/>
            <a:ext cx="2965170" cy="178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4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Kerakyatan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Dipimpin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oleh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Hikmat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Kebijaksanaan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Permusyawara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-tan/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Perwakilan</a:t>
            </a:r>
            <a:endParaRPr lang="en-ID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Sebagai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warga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negara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warga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masyarakat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mempunyai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kedudukan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hak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kewajiban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sama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mengutamakan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kepentingan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negara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masyarakat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memaksakan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kehendak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kepada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orang lain.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Mengutamakan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musyawarah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mengambil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keputusan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kepentingan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bersama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88036" indent="-288036">
              <a:buSzPct val="100000"/>
              <a:buAutoNum type="alphaLcPeriod"/>
            </a:pP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SzPct val="100000"/>
              <a:buFont typeface="+mj-lt"/>
              <a:buAutoNum type="alphaLcPeriod"/>
            </a:pPr>
            <a:endParaRPr lang="en-ID" altLang="ko-KR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0" indent="0" algn="ctr">
              <a:spcAft>
                <a:spcPts val="1600"/>
              </a:spcAft>
              <a:buFont typeface="Open Sans"/>
              <a:buNone/>
            </a:pPr>
            <a:endParaRPr lang="en-ID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>
            <a:spLocks noGrp="1"/>
          </p:cNvSpPr>
          <p:nvPr>
            <p:ph type="title"/>
          </p:nvPr>
        </p:nvSpPr>
        <p:spPr>
          <a:xfrm>
            <a:off x="720000" y="1199213"/>
            <a:ext cx="7704000" cy="919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Sosiologis</a:t>
            </a:r>
            <a:r>
              <a:rPr lang="en-US" dirty="0"/>
              <a:t> Pancasila</a:t>
            </a:r>
            <a:br>
              <a:rPr lang="en-US" dirty="0"/>
            </a:br>
            <a:r>
              <a:rPr lang="en-US" dirty="0" err="1">
                <a:solidFill>
                  <a:srgbClr val="FF0000"/>
                </a:solidFill>
              </a:rPr>
              <a:t>Sebagai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Sistem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Etika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66" name="Google Shape;866;p40"/>
          <p:cNvSpPr txBox="1">
            <a:spLocks noGrp="1"/>
          </p:cNvSpPr>
          <p:nvPr>
            <p:ph type="subTitle" idx="1"/>
          </p:nvPr>
        </p:nvSpPr>
        <p:spPr>
          <a:xfrm>
            <a:off x="2405771" y="2263515"/>
            <a:ext cx="4332308" cy="183629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id-ID" dirty="0"/>
              <a:t>Sebagai sistem etika, Pancasila ada dan diamalkan dalam kehidupan bangsa Indonesia. Sumber sosiologis Pancasila sebagai sistem etika dapat ditemukan dalam kehidupan masyarakat berbagai etnik di Indonesia.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144505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5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401519" y="1512425"/>
            <a:ext cx="3254731" cy="187118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58"/>
          <p:cNvSpPr/>
          <p:nvPr/>
        </p:nvSpPr>
        <p:spPr>
          <a:xfrm>
            <a:off x="4231050" y="1433594"/>
            <a:ext cx="3503176" cy="1950017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58"/>
          <p:cNvSpPr txBox="1">
            <a:spLocks noGrp="1"/>
          </p:cNvSpPr>
          <p:nvPr>
            <p:ph type="subTitle" idx="2"/>
          </p:nvPr>
        </p:nvSpPr>
        <p:spPr>
          <a:xfrm>
            <a:off x="1022888" y="1844297"/>
            <a:ext cx="2842087" cy="1844299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/>
            <a:r>
              <a:rPr lang="id-ID" sz="1600" dirty="0">
                <a:solidFill>
                  <a:schemeClr val="bg1"/>
                </a:solidFill>
              </a:rPr>
              <a:t>Misalnya, orang Minangkabau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id-ID" sz="1600" dirty="0">
                <a:solidFill>
                  <a:schemeClr val="bg1"/>
                </a:solidFill>
              </a:rPr>
              <a:t>dalam hal bermusyawarah memakai prinsip “bulat air dalam pembuluh, bulat kata oleh mufakat”. Masih banyak lagi mutiara kearifan lokal yang bertebaran di bumi Indonesia ini sehingga memerlukan penelitian yang mendalam.</a:t>
            </a:r>
            <a:endParaRPr lang="en-ID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80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5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401519" y="1735811"/>
            <a:ext cx="3254731" cy="258678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58"/>
          <p:cNvSpPr/>
          <p:nvPr/>
        </p:nvSpPr>
        <p:spPr>
          <a:xfrm>
            <a:off x="4231050" y="1679450"/>
            <a:ext cx="3503176" cy="2731250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0000"/>
                </a:solidFill>
              </a:rPr>
              <a:t>Apakah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Etika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Itu</a:t>
            </a:r>
            <a:r>
              <a:rPr lang="en-US" dirty="0">
                <a:solidFill>
                  <a:srgbClr val="FF0000"/>
                </a:solidFill>
              </a:rPr>
              <a:t>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85" name="Google Shape;1185;p58"/>
          <p:cNvSpPr txBox="1">
            <a:spLocks noGrp="1"/>
          </p:cNvSpPr>
          <p:nvPr>
            <p:ph type="subTitle" idx="2"/>
          </p:nvPr>
        </p:nvSpPr>
        <p:spPr>
          <a:xfrm>
            <a:off x="1022888" y="1844298"/>
            <a:ext cx="2842087" cy="159632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nn-NO" altLang="ko-KR" sz="200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Etika adalah ilmu tentang segala sesuatu yang biasa dilakukan atau ilmu tentang adat kebiasaan.</a:t>
            </a:r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10" y="81746"/>
            <a:ext cx="3359188" cy="5038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Pancasila </a:t>
            </a:r>
            <a:r>
              <a:rPr lang="en-US" dirty="0" err="1"/>
              <a:t>Sebagai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  <p:sp>
        <p:nvSpPr>
          <p:cNvPr id="919" name="Google Shape;919;p46"/>
          <p:cNvSpPr txBox="1">
            <a:spLocks noGrp="1"/>
          </p:cNvSpPr>
          <p:nvPr>
            <p:ph type="subTitle" idx="1"/>
          </p:nvPr>
        </p:nvSpPr>
        <p:spPr>
          <a:xfrm>
            <a:off x="720000" y="418493"/>
            <a:ext cx="2639898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Alasan</a:t>
            </a:r>
            <a:r>
              <a:rPr lang="en-US" dirty="0"/>
              <a:t> </a:t>
            </a:r>
            <a:r>
              <a:rPr lang="en-US" dirty="0" err="1"/>
              <a:t>Diperlukannya</a:t>
            </a:r>
            <a:endParaRPr dirty="0"/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720000" y="2217000"/>
            <a:ext cx="4723882" cy="138635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id-ID" dirty="0">
                <a:latin typeface="Cocogoose" panose="02000000000000000000" pitchFamily="2" charset="0"/>
              </a:rPr>
              <a:t>Pancasila sebagai sistem etika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diperlukan dalam</a:t>
            </a:r>
            <a:r>
              <a:rPr lang="en-US" dirty="0">
                <a:latin typeface="Cocogoose" panose="02000000000000000000" pitchFamily="2" charset="0"/>
              </a:rPr>
              <a:t> k</a:t>
            </a:r>
            <a:r>
              <a:rPr lang="id-ID" dirty="0">
                <a:latin typeface="Cocogoose" panose="02000000000000000000" pitchFamily="2" charset="0"/>
              </a:rPr>
              <a:t>ehidupan politik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untuk mengatur system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penyelenggaraan negara.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>
            <a:off x="5640750" y="0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269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Dekadansi</a:t>
            </a:r>
            <a:r>
              <a:rPr lang="en-US" dirty="0"/>
              <a:t> Moral</a:t>
            </a:r>
            <a:endParaRPr dirty="0"/>
          </a:p>
        </p:txBody>
      </p:sp>
      <p:sp>
        <p:nvSpPr>
          <p:cNvPr id="1254" name="Google Shape;1254;p63"/>
          <p:cNvSpPr txBox="1">
            <a:spLocks noGrp="1"/>
          </p:cNvSpPr>
          <p:nvPr>
            <p:ph type="subTitle" idx="1"/>
          </p:nvPr>
        </p:nvSpPr>
        <p:spPr>
          <a:xfrm>
            <a:off x="999641" y="1691925"/>
            <a:ext cx="3804833" cy="176689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id-ID" dirty="0">
                <a:latin typeface="Cocogoose" panose="02000000000000000000" pitchFamily="2" charset="0"/>
              </a:rPr>
              <a:t>Dekadensi moral ituterjadi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ketika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pengaruh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globalisasi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tidak sejalan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dengan nilai-nilai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Pancasila, tetapi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justru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nilai-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nilai dari luar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Berlaku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dominan.</a:t>
            </a:r>
          </a:p>
        </p:txBody>
      </p:sp>
      <p:grpSp>
        <p:nvGrpSpPr>
          <p:cNvPr id="1264" name="Google Shape;1264;p63"/>
          <p:cNvGrpSpPr/>
          <p:nvPr/>
        </p:nvGrpSpPr>
        <p:grpSpPr>
          <a:xfrm>
            <a:off x="5990944" y="828742"/>
            <a:ext cx="2638136" cy="3414094"/>
            <a:chOff x="4338285" y="2552085"/>
            <a:chExt cx="1202939" cy="1556763"/>
          </a:xfrm>
        </p:grpSpPr>
        <p:sp>
          <p:nvSpPr>
            <p:cNvPr id="1265" name="Google Shape;1265;p63"/>
            <p:cNvSpPr/>
            <p:nvPr/>
          </p:nvSpPr>
          <p:spPr>
            <a:xfrm>
              <a:off x="4338285" y="2552085"/>
              <a:ext cx="1202939" cy="1556763"/>
            </a:xfrm>
            <a:custGeom>
              <a:avLst/>
              <a:gdLst/>
              <a:ahLst/>
              <a:cxnLst/>
              <a:rect l="l" t="t" r="r" b="b"/>
              <a:pathLst>
                <a:path w="73766" h="95463" extrusionOk="0">
                  <a:moveTo>
                    <a:pt x="4340" y="1"/>
                  </a:moveTo>
                  <a:cubicBezTo>
                    <a:pt x="1935" y="1"/>
                    <a:pt x="0" y="1936"/>
                    <a:pt x="0" y="4340"/>
                  </a:cubicBezTo>
                  <a:lnTo>
                    <a:pt x="0" y="91123"/>
                  </a:lnTo>
                  <a:cubicBezTo>
                    <a:pt x="0" y="93527"/>
                    <a:pt x="1935" y="95462"/>
                    <a:pt x="4340" y="95462"/>
                  </a:cubicBezTo>
                  <a:lnTo>
                    <a:pt x="69426" y="95462"/>
                  </a:lnTo>
                  <a:cubicBezTo>
                    <a:pt x="71830" y="95462"/>
                    <a:pt x="73766" y="93527"/>
                    <a:pt x="73766" y="91123"/>
                  </a:cubicBezTo>
                  <a:lnTo>
                    <a:pt x="73766" y="4340"/>
                  </a:lnTo>
                  <a:cubicBezTo>
                    <a:pt x="73766" y="1936"/>
                    <a:pt x="71830" y="1"/>
                    <a:pt x="69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3"/>
            <p:cNvSpPr/>
            <p:nvPr/>
          </p:nvSpPr>
          <p:spPr>
            <a:xfrm>
              <a:off x="4409044" y="2622860"/>
              <a:ext cx="1061423" cy="1415230"/>
            </a:xfrm>
            <a:custGeom>
              <a:avLst/>
              <a:gdLst/>
              <a:ahLst/>
              <a:cxnLst/>
              <a:rect l="l" t="t" r="r" b="b"/>
              <a:pathLst>
                <a:path w="65088" h="86784" extrusionOk="0">
                  <a:moveTo>
                    <a:pt x="1" y="0"/>
                  </a:moveTo>
                  <a:lnTo>
                    <a:pt x="1" y="34371"/>
                  </a:lnTo>
                  <a:lnTo>
                    <a:pt x="1" y="86783"/>
                  </a:lnTo>
                  <a:lnTo>
                    <a:pt x="65087" y="86783"/>
                  </a:lnTo>
                  <a:lnTo>
                    <a:pt x="65087" y="34371"/>
                  </a:lnTo>
                  <a:lnTo>
                    <a:pt x="65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63"/>
          <p:cNvPicPr preferRelativeResize="0"/>
          <p:nvPr/>
        </p:nvPicPr>
        <p:blipFill rotWithShape="1">
          <a:blip r:embed="rId3">
            <a:alphaModFix/>
          </a:blip>
          <a:srcRect l="4888" r="52412"/>
          <a:stretch/>
        </p:blipFill>
        <p:spPr>
          <a:xfrm rot="-8">
            <a:off x="6124337" y="974821"/>
            <a:ext cx="2370936" cy="312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9335B805-619D-4568-9199-046347912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76" y="983957"/>
            <a:ext cx="2370944" cy="3103701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  <p:grpSp>
        <p:nvGrpSpPr>
          <p:cNvPr id="1269" name="Google Shape;1269;p63"/>
          <p:cNvGrpSpPr/>
          <p:nvPr/>
        </p:nvGrpSpPr>
        <p:grpSpPr>
          <a:xfrm>
            <a:off x="5408877" y="2215371"/>
            <a:ext cx="1213846" cy="2520966"/>
            <a:chOff x="4089139" y="3416366"/>
            <a:chExt cx="446516" cy="927342"/>
          </a:xfrm>
        </p:grpSpPr>
        <p:sp>
          <p:nvSpPr>
            <p:cNvPr id="1270" name="Google Shape;1270;p63"/>
            <p:cNvSpPr/>
            <p:nvPr/>
          </p:nvSpPr>
          <p:spPr>
            <a:xfrm>
              <a:off x="4089139" y="3416366"/>
              <a:ext cx="446516" cy="927342"/>
            </a:xfrm>
            <a:custGeom>
              <a:avLst/>
              <a:gdLst/>
              <a:ahLst/>
              <a:cxnLst/>
              <a:rect l="l" t="t" r="r" b="b"/>
              <a:pathLst>
                <a:path w="27381" h="56866" extrusionOk="0">
                  <a:moveTo>
                    <a:pt x="2107" y="1"/>
                  </a:moveTo>
                  <a:cubicBezTo>
                    <a:pt x="944" y="1"/>
                    <a:pt x="1" y="945"/>
                    <a:pt x="1" y="2107"/>
                  </a:cubicBezTo>
                  <a:lnTo>
                    <a:pt x="1" y="54761"/>
                  </a:lnTo>
                  <a:cubicBezTo>
                    <a:pt x="1" y="55923"/>
                    <a:pt x="944" y="56866"/>
                    <a:pt x="2107" y="56866"/>
                  </a:cubicBezTo>
                  <a:lnTo>
                    <a:pt x="25274" y="56866"/>
                  </a:lnTo>
                  <a:cubicBezTo>
                    <a:pt x="26437" y="56866"/>
                    <a:pt x="27379" y="55923"/>
                    <a:pt x="27381" y="54761"/>
                  </a:cubicBezTo>
                  <a:lnTo>
                    <a:pt x="27381" y="2107"/>
                  </a:lnTo>
                  <a:cubicBezTo>
                    <a:pt x="27381" y="945"/>
                    <a:pt x="26437" y="1"/>
                    <a:pt x="25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3"/>
            <p:cNvSpPr/>
            <p:nvPr/>
          </p:nvSpPr>
          <p:spPr>
            <a:xfrm>
              <a:off x="4276676" y="4241884"/>
              <a:ext cx="68883" cy="66257"/>
            </a:xfrm>
            <a:custGeom>
              <a:avLst/>
              <a:gdLst/>
              <a:ahLst/>
              <a:cxnLst/>
              <a:rect l="l" t="t" r="r" b="b"/>
              <a:pathLst>
                <a:path w="4224" h="4063" extrusionOk="0">
                  <a:moveTo>
                    <a:pt x="2194" y="0"/>
                  </a:moveTo>
                  <a:cubicBezTo>
                    <a:pt x="2193" y="0"/>
                    <a:pt x="2192" y="0"/>
                    <a:pt x="2191" y="0"/>
                  </a:cubicBezTo>
                  <a:cubicBezTo>
                    <a:pt x="1370" y="0"/>
                    <a:pt x="628" y="495"/>
                    <a:pt x="314" y="1254"/>
                  </a:cubicBezTo>
                  <a:cubicBezTo>
                    <a:pt x="0" y="2013"/>
                    <a:pt x="174" y="2887"/>
                    <a:pt x="755" y="3467"/>
                  </a:cubicBezTo>
                  <a:cubicBezTo>
                    <a:pt x="1143" y="3856"/>
                    <a:pt x="1663" y="4062"/>
                    <a:pt x="2192" y="4062"/>
                  </a:cubicBezTo>
                  <a:cubicBezTo>
                    <a:pt x="2454" y="4062"/>
                    <a:pt x="2717" y="4012"/>
                    <a:pt x="2968" y="3908"/>
                  </a:cubicBezTo>
                  <a:cubicBezTo>
                    <a:pt x="3728" y="3594"/>
                    <a:pt x="4222" y="2854"/>
                    <a:pt x="4223" y="2032"/>
                  </a:cubicBezTo>
                  <a:cubicBezTo>
                    <a:pt x="4223" y="911"/>
                    <a:pt x="3315" y="0"/>
                    <a:pt x="2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3"/>
            <p:cNvSpPr/>
            <p:nvPr/>
          </p:nvSpPr>
          <p:spPr>
            <a:xfrm>
              <a:off x="4267087" y="3493843"/>
              <a:ext cx="90637" cy="16813"/>
            </a:xfrm>
            <a:custGeom>
              <a:avLst/>
              <a:gdLst/>
              <a:ahLst/>
              <a:cxnLst/>
              <a:rect l="l" t="t" r="r" b="b"/>
              <a:pathLst>
                <a:path w="5558" h="1031" extrusionOk="0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lnTo>
                    <a:pt x="5044" y="1030"/>
                  </a:lnTo>
                  <a:cubicBezTo>
                    <a:pt x="5326" y="1030"/>
                    <a:pt x="5557" y="799"/>
                    <a:pt x="5557" y="515"/>
                  </a:cubicBezTo>
                  <a:cubicBezTo>
                    <a:pt x="5557" y="231"/>
                    <a:pt x="5326" y="0"/>
                    <a:pt x="5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3"/>
            <p:cNvSpPr/>
            <p:nvPr/>
          </p:nvSpPr>
          <p:spPr>
            <a:xfrm>
              <a:off x="4301496" y="3457787"/>
              <a:ext cx="21020" cy="20221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19" y="0"/>
                    <a:pt x="193" y="152"/>
                    <a:pt x="98" y="383"/>
                  </a:cubicBezTo>
                  <a:cubicBezTo>
                    <a:pt x="1" y="615"/>
                    <a:pt x="55" y="882"/>
                    <a:pt x="232" y="1059"/>
                  </a:cubicBezTo>
                  <a:cubicBezTo>
                    <a:pt x="350" y="1177"/>
                    <a:pt x="509" y="1239"/>
                    <a:pt x="671" y="1239"/>
                  </a:cubicBezTo>
                  <a:cubicBezTo>
                    <a:pt x="750" y="1239"/>
                    <a:pt x="830" y="1224"/>
                    <a:pt x="906" y="1193"/>
                  </a:cubicBezTo>
                  <a:cubicBezTo>
                    <a:pt x="1138" y="1096"/>
                    <a:pt x="1289" y="871"/>
                    <a:pt x="1289" y="620"/>
                  </a:cubicBezTo>
                  <a:cubicBezTo>
                    <a:pt x="1289" y="279"/>
                    <a:pt x="1012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63"/>
          <p:cNvSpPr/>
          <p:nvPr/>
        </p:nvSpPr>
        <p:spPr>
          <a:xfrm>
            <a:off x="5451208" y="2552264"/>
            <a:ext cx="1129220" cy="18232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5" name="Google Shape;1275;p63"/>
          <p:cNvPicPr preferRelativeResize="0"/>
          <p:nvPr/>
        </p:nvPicPr>
        <p:blipFill rotWithShape="1">
          <a:blip r:embed="rId3">
            <a:alphaModFix/>
          </a:blip>
          <a:srcRect l="59804" r="6286"/>
          <a:stretch/>
        </p:blipFill>
        <p:spPr>
          <a:xfrm>
            <a:off x="5451064" y="2535667"/>
            <a:ext cx="1129510" cy="187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3D0AAABA-456C-4489-BE13-156DB1C47B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3670" r="3434" b="7413"/>
          <a:stretch/>
        </p:blipFill>
        <p:spPr>
          <a:xfrm>
            <a:off x="5450918" y="2499164"/>
            <a:ext cx="1122806" cy="1898887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5629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9"/>
          <p:cNvSpPr txBox="1">
            <a:spLocks noGrp="1"/>
          </p:cNvSpPr>
          <p:nvPr>
            <p:ph type="title"/>
          </p:nvPr>
        </p:nvSpPr>
        <p:spPr>
          <a:xfrm>
            <a:off x="720000" y="59307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0000"/>
                </a:solidFill>
              </a:rPr>
              <a:t>Korupsi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998" name="Google Shape;998;p49"/>
          <p:cNvSpPr txBox="1">
            <a:spLocks noGrp="1"/>
          </p:cNvSpPr>
          <p:nvPr>
            <p:ph type="subTitle" idx="2"/>
          </p:nvPr>
        </p:nvSpPr>
        <p:spPr>
          <a:xfrm>
            <a:off x="1750574" y="2022505"/>
            <a:ext cx="3312199" cy="240574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id-ID" dirty="0">
                <a:latin typeface="Cocogoose" panose="02000000000000000000" pitchFamily="2" charset="0"/>
              </a:rPr>
              <a:t>baik dan buruk itu eksis dalam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kehidupan manusia, maksudnya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godaan untuk melakukan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perbuatan buruk selalu muncul.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Ketika seseorang menjadi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pejabat dan mempunyai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peluang untuk melakukan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tindakan buruk (korupsi), maka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hal tersebut dapat terjadi pada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siapa saja.</a:t>
            </a:r>
          </a:p>
        </p:txBody>
      </p:sp>
      <p:sp>
        <p:nvSpPr>
          <p:cNvPr id="1001" name="Google Shape;1001;p49"/>
          <p:cNvSpPr/>
          <p:nvPr/>
        </p:nvSpPr>
        <p:spPr>
          <a:xfrm>
            <a:off x="5575870" y="-4091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9"/>
          <p:cNvSpPr/>
          <p:nvPr/>
        </p:nvSpPr>
        <p:spPr>
          <a:xfrm>
            <a:off x="1997707" y="-1897987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9"/>
          <p:cNvSpPr/>
          <p:nvPr/>
        </p:nvSpPr>
        <p:spPr>
          <a:xfrm>
            <a:off x="8862123" y="83037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49"/>
          <p:cNvGrpSpPr/>
          <p:nvPr/>
        </p:nvGrpSpPr>
        <p:grpSpPr>
          <a:xfrm>
            <a:off x="1073422" y="2052485"/>
            <a:ext cx="454355" cy="457987"/>
            <a:chOff x="-62516625" y="3743175"/>
            <a:chExt cx="315875" cy="318400"/>
          </a:xfrm>
        </p:grpSpPr>
        <p:sp>
          <p:nvSpPr>
            <p:cNvPr id="1009" name="Google Shape;1009;p49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574A31C-C0B6-4B87-B078-61336EA12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72" y="1221285"/>
            <a:ext cx="3477190" cy="3477190"/>
          </a:xfrm>
          <a:prstGeom prst="rect">
            <a:avLst/>
          </a:prstGeom>
          <a:ln>
            <a:noFill/>
          </a:ln>
          <a:effectLst>
            <a:reflection blurRad="12700" stA="47000" endPos="30000" dir="5400000" sy="-100000" algn="bl" rotWithShape="0"/>
          </a:effectLst>
          <a:scene3d>
            <a:camera prst="perspectiveContrasting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50344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F62C4368-E31D-447C-813E-8F54370A7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70" y="1664931"/>
            <a:ext cx="3370224" cy="13875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32" name="Google Shape;113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Pelanggaran</a:t>
            </a:r>
            <a:r>
              <a:rPr lang="en-US" dirty="0"/>
              <a:t> HAM</a:t>
            </a:r>
            <a:endParaRPr dirty="0"/>
          </a:p>
        </p:txBody>
      </p:sp>
      <p:sp>
        <p:nvSpPr>
          <p:cNvPr id="1134" name="Google Shape;1134;p54"/>
          <p:cNvSpPr txBox="1">
            <a:spLocks noGrp="1"/>
          </p:cNvSpPr>
          <p:nvPr>
            <p:ph type="subTitle" idx="2"/>
          </p:nvPr>
        </p:nvSpPr>
        <p:spPr>
          <a:xfrm>
            <a:off x="4719392" y="1600571"/>
            <a:ext cx="2983265" cy="1535004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id-ID" dirty="0">
                <a:latin typeface="Cocogoose" panose="02000000000000000000" pitchFamily="2" charset="0"/>
              </a:rPr>
              <a:t>pelanggaran hak-hak asasi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manusia (HAM) dalam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kehidupan bernegara di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Indonesia ditandai dengan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Melemahnya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penghargaan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seseorang terhadap hak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pihak lain. </a:t>
            </a:r>
          </a:p>
        </p:txBody>
      </p:sp>
      <p:sp>
        <p:nvSpPr>
          <p:cNvPr id="1140" name="Google Shape;1140;p54"/>
          <p:cNvSpPr/>
          <p:nvPr/>
        </p:nvSpPr>
        <p:spPr>
          <a:xfrm rot="1799809">
            <a:off x="1026949" y="862922"/>
            <a:ext cx="3561854" cy="2915334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4"/>
          <p:cNvSpPr txBox="1"/>
          <p:nvPr/>
        </p:nvSpPr>
        <p:spPr>
          <a:xfrm>
            <a:off x="3899387" y="2952353"/>
            <a:ext cx="874922" cy="83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chemeClr val="accen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“</a:t>
            </a:r>
            <a:endParaRPr sz="9000" dirty="0">
              <a:solidFill>
                <a:schemeClr val="accen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grpSp>
        <p:nvGrpSpPr>
          <p:cNvPr id="1143" name="Google Shape;1143;p54"/>
          <p:cNvGrpSpPr/>
          <p:nvPr/>
        </p:nvGrpSpPr>
        <p:grpSpPr>
          <a:xfrm>
            <a:off x="1172170" y="3327563"/>
            <a:ext cx="1293747" cy="187060"/>
            <a:chOff x="1965175" y="3106913"/>
            <a:chExt cx="1618600" cy="234000"/>
          </a:xfrm>
        </p:grpSpPr>
        <p:sp>
          <p:nvSpPr>
            <p:cNvPr id="1144" name="Google Shape;1144;p54"/>
            <p:cNvSpPr/>
            <p:nvPr/>
          </p:nvSpPr>
          <p:spPr>
            <a:xfrm>
              <a:off x="1965175" y="3106913"/>
              <a:ext cx="234000" cy="23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2311325" y="3106913"/>
              <a:ext cx="234000" cy="23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2657475" y="3106913"/>
              <a:ext cx="234000" cy="23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3003625" y="3106913"/>
              <a:ext cx="234000" cy="23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3349775" y="3106913"/>
              <a:ext cx="234000" cy="234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F62C4368-E31D-447C-813E-8F54370A7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3369" y="1664931"/>
            <a:ext cx="3378631" cy="13875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32" name="Google Shape;113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Kerusakan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endParaRPr dirty="0"/>
          </a:p>
        </p:txBody>
      </p:sp>
      <p:sp>
        <p:nvSpPr>
          <p:cNvPr id="1134" name="Google Shape;1134;p54"/>
          <p:cNvSpPr txBox="1">
            <a:spLocks noGrp="1"/>
          </p:cNvSpPr>
          <p:nvPr>
            <p:ph type="subTitle" idx="2"/>
          </p:nvPr>
        </p:nvSpPr>
        <p:spPr>
          <a:xfrm>
            <a:off x="4719392" y="1600570"/>
            <a:ext cx="2983265" cy="258397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US" dirty="0">
                <a:latin typeface="Cocogoose" panose="02000000000000000000" pitchFamily="2" charset="0"/>
              </a:rPr>
              <a:t>D</a:t>
            </a:r>
            <a:r>
              <a:rPr lang="id-ID" dirty="0">
                <a:latin typeface="Cocogoose" panose="02000000000000000000" pitchFamily="2" charset="0"/>
              </a:rPr>
              <a:t>ewasa ini cenderung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memutuskan tindakan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berdasarkan sikap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emosional, mau menang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sendiri, keuntungan sesaat,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tanpa memikirkan dampak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yang ditimbulkan dari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perbuatannya. Contoh yang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paling jelas adalah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pembakaran hutan di Riau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sehingga menimbulkan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kabut asap. </a:t>
            </a:r>
          </a:p>
        </p:txBody>
      </p:sp>
      <p:sp>
        <p:nvSpPr>
          <p:cNvPr id="1140" name="Google Shape;1140;p54"/>
          <p:cNvSpPr/>
          <p:nvPr/>
        </p:nvSpPr>
        <p:spPr>
          <a:xfrm rot="1799809">
            <a:off x="1026949" y="862922"/>
            <a:ext cx="3561854" cy="2915334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4"/>
          <p:cNvSpPr txBox="1"/>
          <p:nvPr/>
        </p:nvSpPr>
        <p:spPr>
          <a:xfrm>
            <a:off x="3899387" y="2952353"/>
            <a:ext cx="874922" cy="83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chemeClr val="accen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“</a:t>
            </a:r>
            <a:endParaRPr sz="9000" dirty="0">
              <a:solidFill>
                <a:schemeClr val="accen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3" name="Google Shape;1133;p54">
            <a:extLst>
              <a:ext uri="{FF2B5EF4-FFF2-40B4-BE49-F238E27FC236}">
                <a16:creationId xmlns:a16="http://schemas.microsoft.com/office/drawing/2014/main" xmlns="" id="{A0863F2F-D1B0-4D31-8779-564CFE9CE1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1355" y="3143324"/>
            <a:ext cx="2322894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Dan lain </a:t>
            </a:r>
            <a:r>
              <a:rPr lang="en-US" dirty="0" err="1"/>
              <a:t>semacamnya</a:t>
            </a:r>
            <a:endParaRPr dirty="0"/>
          </a:p>
        </p:txBody>
      </p:sp>
      <p:sp>
        <p:nvSpPr>
          <p:cNvPr id="14" name="Google Shape;1134;p54">
            <a:extLst>
              <a:ext uri="{FF2B5EF4-FFF2-40B4-BE49-F238E27FC236}">
                <a16:creationId xmlns:a16="http://schemas.microsoft.com/office/drawing/2014/main" xmlns="" id="{8C1DB30A-2763-4A9E-8551-FE0DAFCF3EFA}"/>
              </a:ext>
            </a:extLst>
          </p:cNvPr>
          <p:cNvSpPr txBox="1">
            <a:spLocks/>
          </p:cNvSpPr>
          <p:nvPr/>
        </p:nvSpPr>
        <p:spPr>
          <a:xfrm>
            <a:off x="1160860" y="3572089"/>
            <a:ext cx="3411139" cy="111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 err="1"/>
              <a:t>Jadi</a:t>
            </a:r>
            <a:r>
              <a:rPr lang="en-US" dirty="0"/>
              <a:t>, </a:t>
            </a:r>
            <a:r>
              <a:rPr lang="en-US" dirty="0" err="1"/>
              <a:t>kenapa</a:t>
            </a:r>
            <a:r>
              <a:rPr lang="en-US" dirty="0"/>
              <a:t> Pancasila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r>
              <a:rPr lang="en-US" dirty="0"/>
              <a:t>?</a:t>
            </a:r>
          </a:p>
          <a:p>
            <a:pPr marL="0" indent="0"/>
            <a:endParaRPr lang="en-US" sz="700" dirty="0"/>
          </a:p>
          <a:p>
            <a:pPr marL="0" indent="0"/>
            <a:r>
              <a:rPr lang="en-US" dirty="0" err="1"/>
              <a:t>Singkatnya</a:t>
            </a:r>
            <a:r>
              <a:rPr lang="en-US" dirty="0"/>
              <a:t> agar </a:t>
            </a:r>
            <a:r>
              <a:rPr lang="en-US" dirty="0" err="1"/>
              <a:t>kezaliman</a:t>
            </a:r>
            <a:r>
              <a:rPr lang="en-US" dirty="0"/>
              <a:t> </a:t>
            </a:r>
            <a:r>
              <a:rPr lang="en-US" dirty="0" err="1"/>
              <a:t>sperti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berlanjut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15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64"/>
          <p:cNvSpPr txBox="1">
            <a:spLocks noGrp="1"/>
          </p:cNvSpPr>
          <p:nvPr>
            <p:ph type="ctrTitle"/>
          </p:nvPr>
        </p:nvSpPr>
        <p:spPr>
          <a:xfrm flipH="1">
            <a:off x="1692900" y="463800"/>
            <a:ext cx="5724300" cy="8754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Terima</a:t>
            </a:r>
            <a:r>
              <a:rPr lang="en-US" dirty="0"/>
              <a:t> Kasih</a:t>
            </a:r>
            <a:r>
              <a:rPr lang="en" dirty="0"/>
              <a:t>!</a:t>
            </a:r>
            <a:endParaRPr dirty="0"/>
          </a:p>
        </p:txBody>
      </p:sp>
      <p:sp>
        <p:nvSpPr>
          <p:cNvPr id="1290" name="Google Shape;1290;p64"/>
          <p:cNvSpPr txBox="1">
            <a:spLocks noGrp="1"/>
          </p:cNvSpPr>
          <p:nvPr>
            <p:ph type="subTitle" idx="1"/>
          </p:nvPr>
        </p:nvSpPr>
        <p:spPr>
          <a:xfrm flipH="1">
            <a:off x="1692900" y="1376100"/>
            <a:ext cx="5724300" cy="12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Silakan</a:t>
            </a:r>
            <a:r>
              <a:rPr lang="en-US" b="1" dirty="0"/>
              <a:t> </a:t>
            </a:r>
            <a:r>
              <a:rPr lang="en-US" b="1" dirty="0" err="1"/>
              <a:t>bertanya</a:t>
            </a:r>
            <a:r>
              <a:rPr lang="en" b="1" dirty="0"/>
              <a:t>?</a:t>
            </a:r>
            <a:endParaRPr b="1" dirty="0"/>
          </a:p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/>
            <a:r>
              <a:rPr lang="en-US" dirty="0">
                <a:solidFill>
                  <a:schemeClr val="lt1"/>
                </a:solidFill>
              </a:rPr>
              <a:t>“</a:t>
            </a:r>
            <a:r>
              <a:rPr lang="sv-SE" dirty="0">
                <a:solidFill>
                  <a:schemeClr val="lt1"/>
                </a:solidFill>
              </a:rPr>
              <a:t>Malu bertanya,</a:t>
            </a:r>
          </a:p>
          <a:p>
            <a:pPr marL="0" lvl="0" indent="0"/>
            <a:r>
              <a:rPr lang="sv-SE" dirty="0">
                <a:solidFill>
                  <a:schemeClr val="lt1"/>
                </a:solidFill>
              </a:rPr>
              <a:t>maka tersesat di hutan</a:t>
            </a:r>
            <a:r>
              <a:rPr lang="en-US" dirty="0">
                <a:solidFill>
                  <a:schemeClr val="lt1"/>
                </a:solidFill>
              </a:rPr>
              <a:t>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3" name="Google Shape;1303;p64"/>
          <p:cNvSpPr txBox="1"/>
          <p:nvPr/>
        </p:nvSpPr>
        <p:spPr>
          <a:xfrm>
            <a:off x="3055650" y="4165475"/>
            <a:ext cx="30327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Nilai</a:t>
            </a:r>
            <a:endParaRPr dirty="0"/>
          </a:p>
        </p:txBody>
      </p:sp>
      <p:sp>
        <p:nvSpPr>
          <p:cNvPr id="1093" name="Google Shape;1093;p53"/>
          <p:cNvSpPr txBox="1">
            <a:spLocks noGrp="1"/>
          </p:cNvSpPr>
          <p:nvPr>
            <p:ph type="subTitle" idx="1"/>
          </p:nvPr>
        </p:nvSpPr>
        <p:spPr>
          <a:xfrm>
            <a:off x="988575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094" name="Google Shape;1094;p53"/>
          <p:cNvSpPr txBox="1">
            <a:spLocks noGrp="1"/>
          </p:cNvSpPr>
          <p:nvPr>
            <p:ph type="subTitle" idx="2"/>
          </p:nvPr>
        </p:nvSpPr>
        <p:spPr>
          <a:xfrm>
            <a:off x="988575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yang </a:t>
            </a:r>
            <a:r>
              <a:rPr lang="en-US" dirty="0" err="1"/>
              <a:t>baik</a:t>
            </a:r>
            <a:endParaRPr dirty="0"/>
          </a:p>
        </p:txBody>
      </p:sp>
      <p:sp>
        <p:nvSpPr>
          <p:cNvPr id="1095" name="Google Shape;1095;p53"/>
          <p:cNvSpPr txBox="1">
            <a:spLocks noGrp="1"/>
          </p:cNvSpPr>
          <p:nvPr>
            <p:ph type="subTitle" idx="3"/>
          </p:nvPr>
        </p:nvSpPr>
        <p:spPr>
          <a:xfrm>
            <a:off x="3514800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1096" name="Google Shape;1096;p53"/>
          <p:cNvSpPr txBox="1">
            <a:spLocks noGrp="1"/>
          </p:cNvSpPr>
          <p:nvPr>
            <p:ph type="subTitle" idx="4"/>
          </p:nvPr>
        </p:nvSpPr>
        <p:spPr>
          <a:xfrm>
            <a:off x="3514800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bertingkah</a:t>
            </a:r>
            <a:r>
              <a:rPr lang="en-US" dirty="0"/>
              <a:t> </a:t>
            </a:r>
            <a:r>
              <a:rPr lang="en-US" dirty="0" err="1"/>
              <a:t>laku</a:t>
            </a:r>
            <a:endParaRPr dirty="0"/>
          </a:p>
        </p:txBody>
      </p:sp>
      <p:sp>
        <p:nvSpPr>
          <p:cNvPr id="1097" name="Google Shape;1097;p53"/>
          <p:cNvSpPr txBox="1">
            <a:spLocks noGrp="1"/>
          </p:cNvSpPr>
          <p:nvPr>
            <p:ph type="subTitle" idx="5"/>
          </p:nvPr>
        </p:nvSpPr>
        <p:spPr>
          <a:xfrm>
            <a:off x="6041025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1098" name="Google Shape;1098;p53"/>
          <p:cNvSpPr txBox="1">
            <a:spLocks noGrp="1"/>
          </p:cNvSpPr>
          <p:nvPr>
            <p:ph type="subTitle" idx="6"/>
          </p:nvPr>
        </p:nvSpPr>
        <p:spPr>
          <a:xfrm>
            <a:off x="6041025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Suatu</a:t>
            </a:r>
            <a:r>
              <a:rPr lang="en-US" dirty="0"/>
              <a:t> “</a:t>
            </a:r>
            <a:r>
              <a:rPr lang="en-US" dirty="0" err="1"/>
              <a:t>Objek</a:t>
            </a:r>
            <a:r>
              <a:rPr lang="en-US" dirty="0"/>
              <a:t> Nilai”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9" name="Google Shape;1099;p53"/>
          <p:cNvSpPr txBox="1">
            <a:spLocks noGrp="1"/>
          </p:cNvSpPr>
          <p:nvPr>
            <p:ph type="subTitle" idx="7"/>
          </p:nvPr>
        </p:nvSpPr>
        <p:spPr>
          <a:xfrm>
            <a:off x="988575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100" name="Google Shape;1100;p53"/>
          <p:cNvSpPr txBox="1">
            <a:spLocks noGrp="1"/>
          </p:cNvSpPr>
          <p:nvPr>
            <p:ph type="subTitle" idx="8"/>
          </p:nvPr>
        </p:nvSpPr>
        <p:spPr>
          <a:xfrm>
            <a:off x="988575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Dicari</a:t>
            </a:r>
            <a:r>
              <a:rPr lang="en-US" dirty="0"/>
              <a:t> orang </a:t>
            </a:r>
            <a:r>
              <a:rPr lang="en-US" dirty="0" err="1"/>
              <a:t>sepanjang</a:t>
            </a:r>
            <a:r>
              <a:rPr lang="en-US" dirty="0"/>
              <a:t> </a:t>
            </a:r>
            <a:r>
              <a:rPr lang="en-US" dirty="0" err="1"/>
              <a:t>hidupnya</a:t>
            </a:r>
            <a:endParaRPr dirty="0"/>
          </a:p>
        </p:txBody>
      </p:sp>
      <p:sp>
        <p:nvSpPr>
          <p:cNvPr id="1101" name="Google Shape;1101;p53"/>
          <p:cNvSpPr txBox="1">
            <a:spLocks noGrp="1"/>
          </p:cNvSpPr>
          <p:nvPr>
            <p:ph type="subTitle" idx="9"/>
          </p:nvPr>
        </p:nvSpPr>
        <p:spPr>
          <a:xfrm>
            <a:off x="3514800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102" name="Google Shape;1102;p53"/>
          <p:cNvSpPr txBox="1">
            <a:spLocks noGrp="1"/>
          </p:cNvSpPr>
          <p:nvPr>
            <p:ph type="subTitle" idx="13"/>
          </p:nvPr>
        </p:nvSpPr>
        <p:spPr>
          <a:xfrm>
            <a:off x="3514800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Tindakan</a:t>
            </a:r>
            <a:r>
              <a:rPr lang="en-US" dirty="0"/>
              <a:t> yang </a:t>
            </a:r>
            <a:r>
              <a:rPr lang="en-US" dirty="0" err="1"/>
              <a:t>berharga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3" name="Google Shape;1103;p53"/>
          <p:cNvSpPr txBox="1">
            <a:spLocks noGrp="1"/>
          </p:cNvSpPr>
          <p:nvPr>
            <p:ph type="subTitle" idx="14"/>
          </p:nvPr>
        </p:nvSpPr>
        <p:spPr>
          <a:xfrm>
            <a:off x="6041025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104" name="Google Shape;1104;p53"/>
          <p:cNvSpPr txBox="1">
            <a:spLocks noGrp="1"/>
          </p:cNvSpPr>
          <p:nvPr>
            <p:ph type="subTitle" idx="15"/>
          </p:nvPr>
        </p:nvSpPr>
        <p:spPr>
          <a:xfrm>
            <a:off x="6041025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identitas</a:t>
            </a:r>
            <a:r>
              <a:rPr lang="en-US" dirty="0"/>
              <a:t> </a:t>
            </a:r>
            <a:r>
              <a:rPr lang="en-US" dirty="0" err="1"/>
              <a:t>seseorang</a:t>
            </a:r>
            <a:endParaRPr dirty="0"/>
          </a:p>
        </p:txBody>
      </p:sp>
      <p:sp>
        <p:nvSpPr>
          <p:cNvPr id="38" name="Google Shape;1045;p51">
            <a:extLst>
              <a:ext uri="{FF2B5EF4-FFF2-40B4-BE49-F238E27FC236}">
                <a16:creationId xmlns:a16="http://schemas.microsoft.com/office/drawing/2014/main" xmlns="" id="{AD77619F-A036-475E-81E9-EE7A29B5BA8D}"/>
              </a:ext>
            </a:extLst>
          </p:cNvPr>
          <p:cNvSpPr txBox="1">
            <a:spLocks noGrp="1"/>
          </p:cNvSpPr>
          <p:nvPr/>
        </p:nvSpPr>
        <p:spPr>
          <a:xfrm>
            <a:off x="1963950" y="888690"/>
            <a:ext cx="52161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Apa</a:t>
            </a:r>
            <a:r>
              <a:rPr lang="en-US" dirty="0"/>
              <a:t> yang Anda </a:t>
            </a:r>
            <a:r>
              <a:rPr lang="en-US" dirty="0" err="1"/>
              <a:t>Ketahui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xmlns="" id="{E87AB102-EE8A-4A1B-A51E-CE623EEE2D0D}"/>
              </a:ext>
            </a:extLst>
          </p:cNvPr>
          <p:cNvSpPr>
            <a:spLocks noChangeAspect="1"/>
          </p:cNvSpPr>
          <p:nvPr/>
        </p:nvSpPr>
        <p:spPr>
          <a:xfrm>
            <a:off x="3515478" y="1574685"/>
            <a:ext cx="360944" cy="35989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Oval 7">
            <a:extLst>
              <a:ext uri="{FF2B5EF4-FFF2-40B4-BE49-F238E27FC236}">
                <a16:creationId xmlns:a16="http://schemas.microsoft.com/office/drawing/2014/main" xmlns="" id="{836A6BE7-4978-443E-AF91-077A32EEF4AC}"/>
              </a:ext>
            </a:extLst>
          </p:cNvPr>
          <p:cNvSpPr>
            <a:spLocks noChangeAspect="1"/>
          </p:cNvSpPr>
          <p:nvPr/>
        </p:nvSpPr>
        <p:spPr>
          <a:xfrm>
            <a:off x="6041025" y="1553206"/>
            <a:ext cx="413224" cy="41322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xmlns="" id="{A4E99A9F-6F04-4CA5-A1F3-FD93EF6ACDEC}"/>
              </a:ext>
            </a:extLst>
          </p:cNvPr>
          <p:cNvSpPr>
            <a:spLocks noChangeAspect="1"/>
          </p:cNvSpPr>
          <p:nvPr/>
        </p:nvSpPr>
        <p:spPr>
          <a:xfrm>
            <a:off x="6038642" y="3093717"/>
            <a:ext cx="417990" cy="42147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Rounded Rectangle 7">
            <a:extLst>
              <a:ext uri="{FF2B5EF4-FFF2-40B4-BE49-F238E27FC236}">
                <a16:creationId xmlns:a16="http://schemas.microsoft.com/office/drawing/2014/main" xmlns="" id="{1E07A28D-53DA-43A9-B6BE-4DFB35C6DD30}"/>
              </a:ext>
            </a:extLst>
          </p:cNvPr>
          <p:cNvSpPr>
            <a:spLocks noChangeAspect="1"/>
          </p:cNvSpPr>
          <p:nvPr/>
        </p:nvSpPr>
        <p:spPr>
          <a:xfrm>
            <a:off x="992645" y="3137479"/>
            <a:ext cx="390732" cy="33719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Rounded Rectangle 27">
            <a:extLst>
              <a:ext uri="{FF2B5EF4-FFF2-40B4-BE49-F238E27FC236}">
                <a16:creationId xmlns:a16="http://schemas.microsoft.com/office/drawing/2014/main" xmlns="" id="{049DF4A2-CD2D-4C41-A153-88127D31F33E}"/>
              </a:ext>
            </a:extLst>
          </p:cNvPr>
          <p:cNvSpPr>
            <a:spLocks noChangeAspect="1"/>
          </p:cNvSpPr>
          <p:nvPr/>
        </p:nvSpPr>
        <p:spPr>
          <a:xfrm>
            <a:off x="984279" y="1601349"/>
            <a:ext cx="399098" cy="30656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Rectangle 36">
            <a:extLst>
              <a:ext uri="{FF2B5EF4-FFF2-40B4-BE49-F238E27FC236}">
                <a16:creationId xmlns:a16="http://schemas.microsoft.com/office/drawing/2014/main" xmlns="" id="{AE27E48E-5EAE-4E92-9909-C895EC99862E}"/>
              </a:ext>
            </a:extLst>
          </p:cNvPr>
          <p:cNvSpPr>
            <a:spLocks noChangeAspect="1"/>
          </p:cNvSpPr>
          <p:nvPr/>
        </p:nvSpPr>
        <p:spPr>
          <a:xfrm>
            <a:off x="3510146" y="3136879"/>
            <a:ext cx="400940" cy="33515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5"/>
          <p:cNvSpPr txBox="1">
            <a:spLocks noGrp="1"/>
          </p:cNvSpPr>
          <p:nvPr>
            <p:ph type="ctrTitle"/>
          </p:nvPr>
        </p:nvSpPr>
        <p:spPr>
          <a:xfrm>
            <a:off x="1709850" y="1461075"/>
            <a:ext cx="5724300" cy="2076604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tillium Web Black"/>
                <a:ea typeface="Titillium Web Black"/>
                <a:cs typeface="Titillium Web Black"/>
                <a:sym typeface="Titillium Web Black"/>
              </a:rPr>
              <a:t>Aliran-Aliran</a:t>
            </a:r>
            <a:r>
              <a:rPr lang="en-US" dirty="0">
                <a:latin typeface="Titillium Web Black"/>
                <a:ea typeface="Titillium Web Black"/>
                <a:cs typeface="Titillium Web Black"/>
                <a:sym typeface="Titillium Web Black"/>
              </a:rPr>
              <a:t> </a:t>
            </a:r>
            <a:r>
              <a:rPr lang="en-US" dirty="0" err="1">
                <a:latin typeface="Titillium Web Black"/>
                <a:ea typeface="Titillium Web Black"/>
                <a:cs typeface="Titillium Web Black"/>
                <a:sym typeface="Titillium Web Black"/>
              </a:rPr>
              <a:t>Etika</a:t>
            </a:r>
            <a:endParaRPr dirty="0"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</p:spTree>
    <p:extLst>
      <p:ext uri="{BB962C8B-B14F-4D97-AF65-F5344CB8AC3E}">
        <p14:creationId xmlns:p14="http://schemas.microsoft.com/office/powerpoint/2010/main" val="273388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2"/>
          <p:cNvSpPr txBox="1">
            <a:spLocks noGrp="1"/>
          </p:cNvSpPr>
          <p:nvPr>
            <p:ph type="title"/>
          </p:nvPr>
        </p:nvSpPr>
        <p:spPr>
          <a:xfrm>
            <a:off x="720000" y="63100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Keutamaan</a:t>
            </a:r>
            <a:endParaRPr dirty="0"/>
          </a:p>
        </p:txBody>
      </p:sp>
      <p:sp>
        <p:nvSpPr>
          <p:cNvPr id="879" name="Google Shape;879;p42"/>
          <p:cNvSpPr txBox="1">
            <a:spLocks noGrp="1"/>
          </p:cNvSpPr>
          <p:nvPr>
            <p:ph type="subTitle" idx="2"/>
          </p:nvPr>
        </p:nvSpPr>
        <p:spPr>
          <a:xfrm>
            <a:off x="988575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Perbuatan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bertingkah</a:t>
            </a:r>
            <a:r>
              <a:rPr lang="en-US" dirty="0"/>
              <a:t> </a:t>
            </a:r>
            <a:r>
              <a:rPr lang="en-US" dirty="0" err="1"/>
              <a:t>laku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dirty="0"/>
          </a:p>
        </p:txBody>
      </p:sp>
      <p:sp>
        <p:nvSpPr>
          <p:cNvPr id="880" name="Google Shape;880;p42"/>
          <p:cNvSpPr txBox="1">
            <a:spLocks noGrp="1"/>
          </p:cNvSpPr>
          <p:nvPr>
            <p:ph type="subTitle" idx="1"/>
          </p:nvPr>
        </p:nvSpPr>
        <p:spPr>
          <a:xfrm>
            <a:off x="988575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Konsep</a:t>
            </a:r>
            <a:endParaRPr dirty="0"/>
          </a:p>
        </p:txBody>
      </p:sp>
      <p:sp>
        <p:nvSpPr>
          <p:cNvPr id="881" name="Google Shape;881;p42"/>
          <p:cNvSpPr txBox="1">
            <a:spLocks noGrp="1"/>
          </p:cNvSpPr>
          <p:nvPr>
            <p:ph type="subTitle" idx="3"/>
          </p:nvPr>
        </p:nvSpPr>
        <p:spPr>
          <a:xfrm>
            <a:off x="3514800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Watak</a:t>
            </a:r>
            <a:endParaRPr dirty="0"/>
          </a:p>
        </p:txBody>
      </p:sp>
      <p:sp>
        <p:nvSpPr>
          <p:cNvPr id="882" name="Google Shape;882;p42"/>
          <p:cNvSpPr txBox="1">
            <a:spLocks noGrp="1"/>
          </p:cNvSpPr>
          <p:nvPr>
            <p:ph type="subTitle" idx="4"/>
          </p:nvPr>
        </p:nvSpPr>
        <p:spPr>
          <a:xfrm>
            <a:off x="3514800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Disiplin</a:t>
            </a:r>
            <a:r>
              <a:rPr lang="en-US" dirty="0"/>
              <a:t>, </a:t>
            </a:r>
            <a:r>
              <a:rPr lang="en-US" dirty="0" err="1"/>
              <a:t>kejujuran</a:t>
            </a:r>
            <a:r>
              <a:rPr lang="en-US" dirty="0"/>
              <a:t>, </a:t>
            </a:r>
            <a:r>
              <a:rPr lang="en-US" dirty="0" err="1"/>
              <a:t>murah</a:t>
            </a:r>
            <a:r>
              <a:rPr lang="en-US" dirty="0"/>
              <a:t> </a:t>
            </a:r>
            <a:r>
              <a:rPr lang="en-US" dirty="0" err="1"/>
              <a:t>hati</a:t>
            </a:r>
            <a:r>
              <a:rPr lang="en-US" dirty="0"/>
              <a:t>, </a:t>
            </a:r>
            <a:r>
              <a:rPr lang="en-US" dirty="0" err="1"/>
              <a:t>belas</a:t>
            </a:r>
            <a:r>
              <a:rPr lang="en-US" dirty="0"/>
              <a:t> </a:t>
            </a:r>
            <a:r>
              <a:rPr lang="en-US" dirty="0" err="1"/>
              <a:t>kasih</a:t>
            </a:r>
            <a:r>
              <a:rPr lang="en-US" dirty="0"/>
              <a:t>, dan lain-lain</a:t>
            </a:r>
            <a:endParaRPr dirty="0"/>
          </a:p>
        </p:txBody>
      </p:sp>
      <p:sp>
        <p:nvSpPr>
          <p:cNvPr id="883" name="Google Shape;883;p42"/>
          <p:cNvSpPr txBox="1">
            <a:spLocks noGrp="1"/>
          </p:cNvSpPr>
          <p:nvPr>
            <p:ph type="subTitle" idx="5"/>
          </p:nvPr>
        </p:nvSpPr>
        <p:spPr>
          <a:xfrm>
            <a:off x="6041025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Contoh</a:t>
            </a:r>
            <a:endParaRPr dirty="0"/>
          </a:p>
        </p:txBody>
      </p:sp>
      <p:sp>
        <p:nvSpPr>
          <p:cNvPr id="884" name="Google Shape;884;p42"/>
          <p:cNvSpPr txBox="1">
            <a:spLocks noGrp="1"/>
          </p:cNvSpPr>
          <p:nvPr>
            <p:ph type="subTitle" idx="6"/>
          </p:nvPr>
        </p:nvSpPr>
        <p:spPr>
          <a:xfrm>
            <a:off x="6041025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Kebijaksanaan</a:t>
            </a:r>
            <a:r>
              <a:rPr lang="en-US" dirty="0"/>
              <a:t>, </a:t>
            </a:r>
            <a:r>
              <a:rPr lang="en-US" dirty="0" err="1"/>
              <a:t>keadilan</a:t>
            </a:r>
            <a:r>
              <a:rPr lang="en-US" dirty="0"/>
              <a:t>, </a:t>
            </a:r>
            <a:r>
              <a:rPr lang="en-US" dirty="0" err="1"/>
              <a:t>kejujuran</a:t>
            </a:r>
            <a:r>
              <a:rPr lang="en-US" dirty="0"/>
              <a:t>, dan </a:t>
            </a:r>
            <a:r>
              <a:rPr lang="en-US" dirty="0" err="1"/>
              <a:t>kesopnan</a:t>
            </a:r>
            <a:endParaRPr dirty="0"/>
          </a:p>
        </p:txBody>
      </p:sp>
      <p:grpSp>
        <p:nvGrpSpPr>
          <p:cNvPr id="20" name="Google Shape;6857;p78">
            <a:extLst>
              <a:ext uri="{FF2B5EF4-FFF2-40B4-BE49-F238E27FC236}">
                <a16:creationId xmlns:a16="http://schemas.microsoft.com/office/drawing/2014/main" xmlns="" id="{FD03A4D3-D2C8-438C-AB36-D625BFA44CC0}"/>
              </a:ext>
            </a:extLst>
          </p:cNvPr>
          <p:cNvGrpSpPr/>
          <p:nvPr/>
        </p:nvGrpSpPr>
        <p:grpSpPr>
          <a:xfrm>
            <a:off x="6035292" y="2114337"/>
            <a:ext cx="406002" cy="460788"/>
            <a:chOff x="2423775" y="3226875"/>
            <a:chExt cx="259925" cy="295000"/>
          </a:xfrm>
          <a:solidFill>
            <a:srgbClr val="D4D4D4"/>
          </a:solidFill>
        </p:grpSpPr>
        <p:sp>
          <p:nvSpPr>
            <p:cNvPr id="21" name="Google Shape;6858;p78">
              <a:extLst>
                <a:ext uri="{FF2B5EF4-FFF2-40B4-BE49-F238E27FC236}">
                  <a16:creationId xmlns:a16="http://schemas.microsoft.com/office/drawing/2014/main" xmlns="" id="{D86A7BF7-849C-400D-838D-626B29D3DD58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59;p78">
              <a:extLst>
                <a:ext uri="{FF2B5EF4-FFF2-40B4-BE49-F238E27FC236}">
                  <a16:creationId xmlns:a16="http://schemas.microsoft.com/office/drawing/2014/main" xmlns="" id="{6CC292AE-0F76-459B-8B50-30C23756B1FD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60;p78">
              <a:extLst>
                <a:ext uri="{FF2B5EF4-FFF2-40B4-BE49-F238E27FC236}">
                  <a16:creationId xmlns:a16="http://schemas.microsoft.com/office/drawing/2014/main" xmlns="" id="{D4D95A78-C08C-46FE-BD1D-B1D27852A625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967;p78">
            <a:extLst>
              <a:ext uri="{FF2B5EF4-FFF2-40B4-BE49-F238E27FC236}">
                <a16:creationId xmlns:a16="http://schemas.microsoft.com/office/drawing/2014/main" xmlns="" id="{A2CC2EEC-D2CA-4105-AB75-9F9A06778E03}"/>
              </a:ext>
            </a:extLst>
          </p:cNvPr>
          <p:cNvGrpSpPr/>
          <p:nvPr/>
        </p:nvGrpSpPr>
        <p:grpSpPr>
          <a:xfrm>
            <a:off x="3525854" y="2150782"/>
            <a:ext cx="443842" cy="442646"/>
            <a:chOff x="1310075" y="3253275"/>
            <a:chExt cx="296950" cy="296150"/>
          </a:xfrm>
          <a:solidFill>
            <a:srgbClr val="D4D4D4"/>
          </a:solidFill>
        </p:grpSpPr>
        <p:sp>
          <p:nvSpPr>
            <p:cNvPr id="25" name="Google Shape;6968;p78">
              <a:extLst>
                <a:ext uri="{FF2B5EF4-FFF2-40B4-BE49-F238E27FC236}">
                  <a16:creationId xmlns:a16="http://schemas.microsoft.com/office/drawing/2014/main" xmlns="" id="{DC52B5A6-8542-4DAE-B25B-F033972D2D66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69;p78">
              <a:extLst>
                <a:ext uri="{FF2B5EF4-FFF2-40B4-BE49-F238E27FC236}">
                  <a16:creationId xmlns:a16="http://schemas.microsoft.com/office/drawing/2014/main" xmlns="" id="{ABC4A074-21DD-4EB5-9EB9-20C8A97C9FDE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70;p78">
              <a:extLst>
                <a:ext uri="{FF2B5EF4-FFF2-40B4-BE49-F238E27FC236}">
                  <a16:creationId xmlns:a16="http://schemas.microsoft.com/office/drawing/2014/main" xmlns="" id="{290DA175-F5F7-47FD-A07B-F7C3FD218803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971;p78">
            <a:extLst>
              <a:ext uri="{FF2B5EF4-FFF2-40B4-BE49-F238E27FC236}">
                <a16:creationId xmlns:a16="http://schemas.microsoft.com/office/drawing/2014/main" xmlns="" id="{7F912A59-1E72-4DA1-86DE-DC0B1207A215}"/>
              </a:ext>
            </a:extLst>
          </p:cNvPr>
          <p:cNvSpPr/>
          <p:nvPr/>
        </p:nvSpPr>
        <p:spPr>
          <a:xfrm>
            <a:off x="988575" y="2154294"/>
            <a:ext cx="440330" cy="439134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39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2"/>
          <p:cNvSpPr txBox="1">
            <a:spLocks noGrp="1"/>
          </p:cNvSpPr>
          <p:nvPr>
            <p:ph type="title"/>
          </p:nvPr>
        </p:nvSpPr>
        <p:spPr>
          <a:xfrm>
            <a:off x="720000" y="63100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Deontologi</a:t>
            </a:r>
            <a:endParaRPr dirty="0"/>
          </a:p>
        </p:txBody>
      </p:sp>
      <p:sp>
        <p:nvSpPr>
          <p:cNvPr id="879" name="Google Shape;879;p42"/>
          <p:cNvSpPr txBox="1">
            <a:spLocks noGrp="1"/>
          </p:cNvSpPr>
          <p:nvPr>
            <p:ph type="subTitle" idx="2"/>
          </p:nvPr>
        </p:nvSpPr>
        <p:spPr>
          <a:xfrm>
            <a:off x="988575" y="2446826"/>
            <a:ext cx="2114400" cy="18539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Tindakan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5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seseorang</a:t>
            </a:r>
            <a:r>
              <a:rPr lang="en-US" spc="-5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dikatakan</a:t>
            </a:r>
            <a:r>
              <a:rPr lang="en-US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baik</a:t>
            </a:r>
            <a:r>
              <a:rPr lang="en-US" spc="-1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atau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3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buruk</a:t>
            </a:r>
            <a:r>
              <a:rPr lang="en-US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jika</a:t>
            </a:r>
            <a:r>
              <a:rPr lang="en-US" spc="-1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tindakan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itu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sesuai</a:t>
            </a:r>
            <a:r>
              <a:rPr lang="en-US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atau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tidak</a:t>
            </a:r>
            <a:r>
              <a:rPr lang="en-US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5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dengan</a:t>
            </a:r>
            <a:r>
              <a:rPr lang="en-US" spc="-5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5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kewajiban</a:t>
            </a:r>
            <a:r>
              <a:rPr lang="en-US" spc="-5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tanpa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7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mempersoalkan</a:t>
            </a:r>
            <a:r>
              <a:rPr lang="en-US" spc="-7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akibatnya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80" name="Google Shape;880;p42"/>
          <p:cNvSpPr txBox="1">
            <a:spLocks noGrp="1"/>
          </p:cNvSpPr>
          <p:nvPr>
            <p:ph type="subTitle" idx="1"/>
          </p:nvPr>
        </p:nvSpPr>
        <p:spPr>
          <a:xfrm>
            <a:off x="988575" y="2102427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Konsep</a:t>
            </a:r>
            <a:endParaRPr dirty="0"/>
          </a:p>
        </p:txBody>
      </p:sp>
      <p:sp>
        <p:nvSpPr>
          <p:cNvPr id="881" name="Google Shape;881;p42"/>
          <p:cNvSpPr txBox="1">
            <a:spLocks noGrp="1"/>
          </p:cNvSpPr>
          <p:nvPr>
            <p:ph type="subTitle" idx="3"/>
          </p:nvPr>
        </p:nvSpPr>
        <p:spPr>
          <a:xfrm>
            <a:off x="3514800" y="2102427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Watak</a:t>
            </a:r>
            <a:endParaRPr dirty="0"/>
          </a:p>
        </p:txBody>
      </p:sp>
      <p:sp>
        <p:nvSpPr>
          <p:cNvPr id="882" name="Google Shape;882;p42"/>
          <p:cNvSpPr txBox="1">
            <a:spLocks noGrp="1"/>
          </p:cNvSpPr>
          <p:nvPr>
            <p:ph type="subTitle" idx="4"/>
          </p:nvPr>
        </p:nvSpPr>
        <p:spPr>
          <a:xfrm>
            <a:off x="3514800" y="2446826"/>
            <a:ext cx="2114400" cy="18539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Kelayakan</a:t>
            </a:r>
            <a:r>
              <a:rPr lang="en-US" dirty="0"/>
              <a:t>, </a:t>
            </a:r>
            <a:r>
              <a:rPr lang="en-US" dirty="0" err="1"/>
              <a:t>kepatutan</a:t>
            </a:r>
            <a:r>
              <a:rPr lang="en-US" dirty="0"/>
              <a:t>, dan </a:t>
            </a:r>
            <a:r>
              <a:rPr lang="en-US" dirty="0" err="1"/>
              <a:t>kepantasan</a:t>
            </a:r>
            <a:endParaRPr dirty="0"/>
          </a:p>
        </p:txBody>
      </p:sp>
      <p:sp>
        <p:nvSpPr>
          <p:cNvPr id="883" name="Google Shape;883;p42"/>
          <p:cNvSpPr txBox="1">
            <a:spLocks noGrp="1"/>
          </p:cNvSpPr>
          <p:nvPr>
            <p:ph type="subTitle" idx="5"/>
          </p:nvPr>
        </p:nvSpPr>
        <p:spPr>
          <a:xfrm>
            <a:off x="6041025" y="2102427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Contoh</a:t>
            </a:r>
            <a:endParaRPr dirty="0"/>
          </a:p>
        </p:txBody>
      </p:sp>
      <p:sp>
        <p:nvSpPr>
          <p:cNvPr id="884" name="Google Shape;884;p42"/>
          <p:cNvSpPr txBox="1">
            <a:spLocks noGrp="1"/>
          </p:cNvSpPr>
          <p:nvPr>
            <p:ph type="subTitle" idx="6"/>
          </p:nvPr>
        </p:nvSpPr>
        <p:spPr>
          <a:xfrm>
            <a:off x="6041025" y="2446826"/>
            <a:ext cx="2114400" cy="18539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,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media</a:t>
            </a:r>
            <a:endParaRPr dirty="0"/>
          </a:p>
        </p:txBody>
      </p:sp>
      <p:grpSp>
        <p:nvGrpSpPr>
          <p:cNvPr id="20" name="Google Shape;6857;p78">
            <a:extLst>
              <a:ext uri="{FF2B5EF4-FFF2-40B4-BE49-F238E27FC236}">
                <a16:creationId xmlns:a16="http://schemas.microsoft.com/office/drawing/2014/main" xmlns="" id="{FD03A4D3-D2C8-438C-AB36-D625BFA44CC0}"/>
              </a:ext>
            </a:extLst>
          </p:cNvPr>
          <p:cNvGrpSpPr/>
          <p:nvPr/>
        </p:nvGrpSpPr>
        <p:grpSpPr>
          <a:xfrm>
            <a:off x="6035292" y="1641639"/>
            <a:ext cx="406002" cy="460788"/>
            <a:chOff x="2423775" y="3226875"/>
            <a:chExt cx="259925" cy="295000"/>
          </a:xfrm>
          <a:solidFill>
            <a:srgbClr val="D4D4D4"/>
          </a:solidFill>
        </p:grpSpPr>
        <p:sp>
          <p:nvSpPr>
            <p:cNvPr id="21" name="Google Shape;6858;p78">
              <a:extLst>
                <a:ext uri="{FF2B5EF4-FFF2-40B4-BE49-F238E27FC236}">
                  <a16:creationId xmlns:a16="http://schemas.microsoft.com/office/drawing/2014/main" xmlns="" id="{D86A7BF7-849C-400D-838D-626B29D3DD58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59;p78">
              <a:extLst>
                <a:ext uri="{FF2B5EF4-FFF2-40B4-BE49-F238E27FC236}">
                  <a16:creationId xmlns:a16="http://schemas.microsoft.com/office/drawing/2014/main" xmlns="" id="{6CC292AE-0F76-459B-8B50-30C23756B1FD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60;p78">
              <a:extLst>
                <a:ext uri="{FF2B5EF4-FFF2-40B4-BE49-F238E27FC236}">
                  <a16:creationId xmlns:a16="http://schemas.microsoft.com/office/drawing/2014/main" xmlns="" id="{D4D95A78-C08C-46FE-BD1D-B1D27852A625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967;p78">
            <a:extLst>
              <a:ext uri="{FF2B5EF4-FFF2-40B4-BE49-F238E27FC236}">
                <a16:creationId xmlns:a16="http://schemas.microsoft.com/office/drawing/2014/main" xmlns="" id="{A2CC2EEC-D2CA-4105-AB75-9F9A06778E03}"/>
              </a:ext>
            </a:extLst>
          </p:cNvPr>
          <p:cNvGrpSpPr/>
          <p:nvPr/>
        </p:nvGrpSpPr>
        <p:grpSpPr>
          <a:xfrm>
            <a:off x="3525854" y="1678084"/>
            <a:ext cx="443842" cy="442646"/>
            <a:chOff x="1310075" y="3253275"/>
            <a:chExt cx="296950" cy="296150"/>
          </a:xfrm>
          <a:solidFill>
            <a:srgbClr val="D4D4D4"/>
          </a:solidFill>
        </p:grpSpPr>
        <p:sp>
          <p:nvSpPr>
            <p:cNvPr id="25" name="Google Shape;6968;p78">
              <a:extLst>
                <a:ext uri="{FF2B5EF4-FFF2-40B4-BE49-F238E27FC236}">
                  <a16:creationId xmlns:a16="http://schemas.microsoft.com/office/drawing/2014/main" xmlns="" id="{DC52B5A6-8542-4DAE-B25B-F033972D2D66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69;p78">
              <a:extLst>
                <a:ext uri="{FF2B5EF4-FFF2-40B4-BE49-F238E27FC236}">
                  <a16:creationId xmlns:a16="http://schemas.microsoft.com/office/drawing/2014/main" xmlns="" id="{ABC4A074-21DD-4EB5-9EB9-20C8A97C9FDE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70;p78">
              <a:extLst>
                <a:ext uri="{FF2B5EF4-FFF2-40B4-BE49-F238E27FC236}">
                  <a16:creationId xmlns:a16="http://schemas.microsoft.com/office/drawing/2014/main" xmlns="" id="{290DA175-F5F7-47FD-A07B-F7C3FD218803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971;p78">
            <a:extLst>
              <a:ext uri="{FF2B5EF4-FFF2-40B4-BE49-F238E27FC236}">
                <a16:creationId xmlns:a16="http://schemas.microsoft.com/office/drawing/2014/main" xmlns="" id="{7F912A59-1E72-4DA1-86DE-DC0B1207A215}"/>
              </a:ext>
            </a:extLst>
          </p:cNvPr>
          <p:cNvSpPr/>
          <p:nvPr/>
        </p:nvSpPr>
        <p:spPr>
          <a:xfrm>
            <a:off x="988575" y="1681596"/>
            <a:ext cx="440330" cy="439134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0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Teleologi</a:t>
            </a:r>
            <a:endParaRPr dirty="0"/>
          </a:p>
        </p:txBody>
      </p:sp>
      <p:sp>
        <p:nvSpPr>
          <p:cNvPr id="1052" name="Google Shape;1052;p52"/>
          <p:cNvSpPr txBox="1">
            <a:spLocks noGrp="1"/>
          </p:cNvSpPr>
          <p:nvPr>
            <p:ph type="subTitle" idx="1"/>
          </p:nvPr>
        </p:nvSpPr>
        <p:spPr>
          <a:xfrm>
            <a:off x="1902975" y="1451774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Konsep</a:t>
            </a:r>
            <a:endParaRPr dirty="0"/>
          </a:p>
        </p:txBody>
      </p:sp>
      <p:sp>
        <p:nvSpPr>
          <p:cNvPr id="1053" name="Google Shape;1053;p52"/>
          <p:cNvSpPr txBox="1">
            <a:spLocks noGrp="1"/>
          </p:cNvSpPr>
          <p:nvPr>
            <p:ph type="subTitle" idx="2"/>
          </p:nvPr>
        </p:nvSpPr>
        <p:spPr>
          <a:xfrm>
            <a:off x="1902974" y="1796173"/>
            <a:ext cx="2847257" cy="98577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700" marR="5080" indent="-635">
              <a:lnSpc>
                <a:spcPct val="116100"/>
              </a:lnSpc>
              <a:spcBef>
                <a:spcPts val="100"/>
              </a:spcBef>
            </a:pPr>
            <a:r>
              <a:rPr lang="en-US" spc="-5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Mengukur</a:t>
            </a:r>
            <a:r>
              <a:rPr lang="en-US" spc="-5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baik</a:t>
            </a:r>
            <a:r>
              <a:rPr lang="en-US" spc="-1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buruknya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suatu</a:t>
            </a:r>
            <a:r>
              <a:rPr lang="en-US" spc="-1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tindakan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berdasarkan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tujuan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yang </a:t>
            </a:r>
            <a:r>
              <a:rPr lang="en-US" spc="-9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mau</a:t>
            </a:r>
            <a:r>
              <a:rPr lang="en-US" spc="-9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dicapai</a:t>
            </a:r>
            <a:r>
              <a:rPr lang="en-US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atau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3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ber-dasrkan</a:t>
            </a:r>
            <a:r>
              <a:rPr lang="en-US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akibat</a:t>
            </a:r>
            <a:r>
              <a:rPr lang="en-US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dari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tindakan</a:t>
            </a:r>
            <a:r>
              <a:rPr lang="en-US" spc="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itu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54" name="Google Shape;1054;p52"/>
          <p:cNvSpPr txBox="1">
            <a:spLocks noGrp="1"/>
          </p:cNvSpPr>
          <p:nvPr>
            <p:ph type="subTitle" idx="3"/>
          </p:nvPr>
        </p:nvSpPr>
        <p:spPr>
          <a:xfrm>
            <a:off x="5774025" y="1451774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Watak</a:t>
            </a:r>
            <a:endParaRPr dirty="0"/>
          </a:p>
        </p:txBody>
      </p:sp>
      <p:sp>
        <p:nvSpPr>
          <p:cNvPr id="1055" name="Google Shape;1055;p52"/>
          <p:cNvSpPr txBox="1">
            <a:spLocks noGrp="1"/>
          </p:cNvSpPr>
          <p:nvPr>
            <p:ph type="subTitle" idx="4"/>
          </p:nvPr>
        </p:nvSpPr>
        <p:spPr>
          <a:xfrm>
            <a:off x="5774025" y="1796174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700" marR="5080" indent="-635">
              <a:lnSpc>
                <a:spcPct val="116100"/>
              </a:lnSpc>
              <a:spcBef>
                <a:spcPts val="100"/>
              </a:spcBef>
            </a:pPr>
            <a:r>
              <a:rPr lang="fi-FI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Kebenaran </a:t>
            </a:r>
            <a:r>
              <a:rPr lang="fi-FI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dan  </a:t>
            </a:r>
            <a:r>
              <a:rPr lang="fi-FI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kesalahan  </a:t>
            </a:r>
            <a:r>
              <a:rPr lang="fi-FI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didasarkan</a:t>
            </a:r>
            <a:r>
              <a:rPr lang="fi-FI" spc="-5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fi-FI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pada  </a:t>
            </a:r>
            <a:r>
              <a:rPr lang="fi-FI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tujuan</a:t>
            </a:r>
            <a:r>
              <a:rPr lang="fi-FI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fi-FI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akhir</a:t>
            </a:r>
            <a:endParaRPr lang="fi-FI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56" name="Google Shape;1056;p52"/>
          <p:cNvSpPr txBox="1">
            <a:spLocks noGrp="1"/>
          </p:cNvSpPr>
          <p:nvPr>
            <p:ph type="subTitle" idx="5"/>
          </p:nvPr>
        </p:nvSpPr>
        <p:spPr>
          <a:xfrm>
            <a:off x="1902975" y="31227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Contoh</a:t>
            </a:r>
            <a:endParaRPr dirty="0"/>
          </a:p>
        </p:txBody>
      </p:sp>
      <p:sp>
        <p:nvSpPr>
          <p:cNvPr id="1057" name="Google Shape;1057;p52"/>
          <p:cNvSpPr txBox="1">
            <a:spLocks noGrp="1"/>
          </p:cNvSpPr>
          <p:nvPr>
            <p:ph type="subTitle" idx="6"/>
          </p:nvPr>
        </p:nvSpPr>
        <p:spPr>
          <a:xfrm>
            <a:off x="1902974" y="3467149"/>
            <a:ext cx="2669025" cy="116684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065" marR="5080">
              <a:lnSpc>
                <a:spcPct val="116100"/>
              </a:lnSpc>
              <a:spcBef>
                <a:spcPts val="100"/>
              </a:spcBef>
            </a:pPr>
            <a:r>
              <a:rPr lang="en-US" spc="-4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Seseorang</a:t>
            </a:r>
            <a:r>
              <a:rPr lang="en-US" spc="-4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yang </a:t>
            </a:r>
            <a:r>
              <a:rPr lang="en-US" spc="-3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kurang</a:t>
            </a:r>
            <a:r>
              <a:rPr lang="en-US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0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mampu</a:t>
            </a:r>
            <a:r>
              <a:rPr lang="en-US" spc="-10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6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dalam</a:t>
            </a:r>
            <a:r>
              <a:rPr lang="en-US" spc="-6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hal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8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ekonomi</a:t>
            </a:r>
            <a:r>
              <a:rPr lang="en-US" spc="-8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dan </a:t>
            </a:r>
            <a:r>
              <a:rPr lang="en-US" spc="-7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mem-</a:t>
            </a:r>
            <a:r>
              <a:rPr lang="en-US" spc="-7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butuhkan</a:t>
            </a:r>
            <a:r>
              <a:rPr lang="en-US" spc="-7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4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uang</a:t>
            </a:r>
            <a:r>
              <a:rPr lang="en-US" spc="-4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untuk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0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memenuhi</a:t>
            </a:r>
            <a:r>
              <a:rPr lang="en-US" spc="-10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4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kebutuhannya</a:t>
            </a:r>
            <a:r>
              <a:rPr lang="en-US" spc="-4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5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seperti</a:t>
            </a:r>
            <a:r>
              <a:rPr lang="en-US" spc="-5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5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makan</a:t>
            </a:r>
            <a:r>
              <a:rPr lang="en-US" spc="-5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6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kemudian</a:t>
            </a:r>
            <a:r>
              <a:rPr lang="en-US" spc="5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dia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58" name="Google Shape;1058;p52"/>
          <p:cNvSpPr txBox="1">
            <a:spLocks noGrp="1"/>
          </p:cNvSpPr>
          <p:nvPr>
            <p:ph type="subTitle" idx="7"/>
          </p:nvPr>
        </p:nvSpPr>
        <p:spPr>
          <a:xfrm>
            <a:off x="5774025" y="31227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Jenis</a:t>
            </a:r>
            <a:endParaRPr dirty="0"/>
          </a:p>
        </p:txBody>
      </p:sp>
      <p:sp>
        <p:nvSpPr>
          <p:cNvPr id="1059" name="Google Shape;1059;p52"/>
          <p:cNvSpPr txBox="1">
            <a:spLocks noGrp="1"/>
          </p:cNvSpPr>
          <p:nvPr>
            <p:ph type="subTitle" idx="8"/>
          </p:nvPr>
        </p:nvSpPr>
        <p:spPr>
          <a:xfrm>
            <a:off x="5774025" y="34671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/>
              <a:t>Egoisme</a:t>
            </a:r>
            <a:r>
              <a:rPr lang="en-US" dirty="0"/>
              <a:t> </a:t>
            </a:r>
            <a:r>
              <a:rPr lang="en-US" dirty="0" err="1"/>
              <a:t>etis</a:t>
            </a:r>
            <a:endParaRPr lang="en-US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/>
              <a:t>Utilitarianisme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grpSp>
        <p:nvGrpSpPr>
          <p:cNvPr id="39" name="Google Shape;6857;p78">
            <a:extLst>
              <a:ext uri="{FF2B5EF4-FFF2-40B4-BE49-F238E27FC236}">
                <a16:creationId xmlns:a16="http://schemas.microsoft.com/office/drawing/2014/main" xmlns="" id="{03697CE3-1D68-4C6F-A21E-7A5450121056}"/>
              </a:ext>
            </a:extLst>
          </p:cNvPr>
          <p:cNvGrpSpPr/>
          <p:nvPr/>
        </p:nvGrpSpPr>
        <p:grpSpPr>
          <a:xfrm>
            <a:off x="1236765" y="3481355"/>
            <a:ext cx="406002" cy="460788"/>
            <a:chOff x="2423775" y="3226875"/>
            <a:chExt cx="259925" cy="295000"/>
          </a:xfrm>
          <a:solidFill>
            <a:srgbClr val="D4D4D4"/>
          </a:solidFill>
        </p:grpSpPr>
        <p:sp>
          <p:nvSpPr>
            <p:cNvPr id="40" name="Google Shape;6858;p78">
              <a:extLst>
                <a:ext uri="{FF2B5EF4-FFF2-40B4-BE49-F238E27FC236}">
                  <a16:creationId xmlns:a16="http://schemas.microsoft.com/office/drawing/2014/main" xmlns="" id="{18CB10B2-812E-4FD4-91FA-507F7E897953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59;p78">
              <a:extLst>
                <a:ext uri="{FF2B5EF4-FFF2-40B4-BE49-F238E27FC236}">
                  <a16:creationId xmlns:a16="http://schemas.microsoft.com/office/drawing/2014/main" xmlns="" id="{284DEE37-AC3D-42EE-A286-B4DEB19B187D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60;p78">
              <a:extLst>
                <a:ext uri="{FF2B5EF4-FFF2-40B4-BE49-F238E27FC236}">
                  <a16:creationId xmlns:a16="http://schemas.microsoft.com/office/drawing/2014/main" xmlns="" id="{3B4FD11F-BA5B-4BF7-86B1-37C346C3CED5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6967;p78">
            <a:extLst>
              <a:ext uri="{FF2B5EF4-FFF2-40B4-BE49-F238E27FC236}">
                <a16:creationId xmlns:a16="http://schemas.microsoft.com/office/drawing/2014/main" xmlns="" id="{5275AFE3-7A92-40FD-8BA6-C6F4D9FE8AB4}"/>
              </a:ext>
            </a:extLst>
          </p:cNvPr>
          <p:cNvGrpSpPr/>
          <p:nvPr/>
        </p:nvGrpSpPr>
        <p:grpSpPr>
          <a:xfrm>
            <a:off x="5095133" y="1872492"/>
            <a:ext cx="443842" cy="442646"/>
            <a:chOff x="1310075" y="3253275"/>
            <a:chExt cx="296950" cy="296150"/>
          </a:xfrm>
          <a:solidFill>
            <a:srgbClr val="D4D4D4"/>
          </a:solidFill>
        </p:grpSpPr>
        <p:sp>
          <p:nvSpPr>
            <p:cNvPr id="44" name="Google Shape;6968;p78">
              <a:extLst>
                <a:ext uri="{FF2B5EF4-FFF2-40B4-BE49-F238E27FC236}">
                  <a16:creationId xmlns:a16="http://schemas.microsoft.com/office/drawing/2014/main" xmlns="" id="{47B1BCE8-BB1F-4B97-85C4-6499DADD5C78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69;p78">
              <a:extLst>
                <a:ext uri="{FF2B5EF4-FFF2-40B4-BE49-F238E27FC236}">
                  <a16:creationId xmlns:a16="http://schemas.microsoft.com/office/drawing/2014/main" xmlns="" id="{C1A0856F-9F52-425E-864A-8A23EBE9B5EB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70;p78">
              <a:extLst>
                <a:ext uri="{FF2B5EF4-FFF2-40B4-BE49-F238E27FC236}">
                  <a16:creationId xmlns:a16="http://schemas.microsoft.com/office/drawing/2014/main" xmlns="" id="{A94D2CDE-F0BE-44A8-A815-112F5F8EEBE7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6971;p78">
            <a:extLst>
              <a:ext uri="{FF2B5EF4-FFF2-40B4-BE49-F238E27FC236}">
                <a16:creationId xmlns:a16="http://schemas.microsoft.com/office/drawing/2014/main" xmlns="" id="{DF8F29B1-55CD-4D10-BCD1-E708FB2EFD09}"/>
              </a:ext>
            </a:extLst>
          </p:cNvPr>
          <p:cNvSpPr/>
          <p:nvPr/>
        </p:nvSpPr>
        <p:spPr>
          <a:xfrm>
            <a:off x="1219601" y="1851664"/>
            <a:ext cx="440330" cy="439134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8231;p80">
            <a:extLst>
              <a:ext uri="{FF2B5EF4-FFF2-40B4-BE49-F238E27FC236}">
                <a16:creationId xmlns:a16="http://schemas.microsoft.com/office/drawing/2014/main" xmlns="" id="{0E49A33A-D195-41FA-961B-D6487789ECBE}"/>
              </a:ext>
            </a:extLst>
          </p:cNvPr>
          <p:cNvGrpSpPr/>
          <p:nvPr/>
        </p:nvGrpSpPr>
        <p:grpSpPr>
          <a:xfrm>
            <a:off x="5105318" y="3522650"/>
            <a:ext cx="420624" cy="420624"/>
            <a:chOff x="-13077450" y="3647075"/>
            <a:chExt cx="356025" cy="352750"/>
          </a:xfrm>
          <a:solidFill>
            <a:srgbClr val="D4D4D4"/>
          </a:solidFill>
        </p:grpSpPr>
        <p:sp>
          <p:nvSpPr>
            <p:cNvPr id="49" name="Google Shape;8232;p80">
              <a:extLst>
                <a:ext uri="{FF2B5EF4-FFF2-40B4-BE49-F238E27FC236}">
                  <a16:creationId xmlns:a16="http://schemas.microsoft.com/office/drawing/2014/main" xmlns="" id="{B3FA3B6A-1FF2-4C4B-B100-6CC92AF0D944}"/>
                </a:ext>
              </a:extLst>
            </p:cNvPr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33;p80">
              <a:extLst>
                <a:ext uri="{FF2B5EF4-FFF2-40B4-BE49-F238E27FC236}">
                  <a16:creationId xmlns:a16="http://schemas.microsoft.com/office/drawing/2014/main" xmlns="" id="{A6E272EC-20FB-4A6F-8058-0B0FBFDD71B7}"/>
                </a:ext>
              </a:extLst>
            </p:cNvPr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34;p80">
              <a:extLst>
                <a:ext uri="{FF2B5EF4-FFF2-40B4-BE49-F238E27FC236}">
                  <a16:creationId xmlns:a16="http://schemas.microsoft.com/office/drawing/2014/main" xmlns="" id="{7FA961CA-CF0E-41D5-8DF2-E4A208BB97E0}"/>
                </a:ext>
              </a:extLst>
            </p:cNvPr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421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Teologi</a:t>
            </a:r>
            <a:endParaRPr dirty="0"/>
          </a:p>
        </p:txBody>
      </p:sp>
      <p:graphicFrame>
        <p:nvGraphicFramePr>
          <p:cNvPr id="1222" name="Google Shape;1222;p61"/>
          <p:cNvGraphicFramePr/>
          <p:nvPr>
            <p:extLst>
              <p:ext uri="{D42A27DB-BD31-4B8C-83A1-F6EECF244321}">
                <p14:modId xmlns:p14="http://schemas.microsoft.com/office/powerpoint/2010/main" val="2725634647"/>
              </p:ext>
            </p:extLst>
          </p:nvPr>
        </p:nvGraphicFramePr>
        <p:xfrm>
          <a:off x="1202438" y="1591400"/>
          <a:ext cx="6739125" cy="2752090"/>
        </p:xfrm>
        <a:graphic>
          <a:graphicData uri="http://schemas.openxmlformats.org/drawingml/2006/table">
            <a:tbl>
              <a:tblPr>
                <a:noFill/>
                <a:tableStyleId>{1306D986-BD6E-41FB-81BB-18ECA7CE29E6}</a:tableStyleId>
              </a:tblPr>
              <a:tblGrid>
                <a:gridCol w="18267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26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86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Egoisme Etis</a:t>
                      </a:r>
                      <a:endParaRPr sz="1800" b="1" dirty="0">
                        <a:solidFill>
                          <a:schemeClr val="lt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lt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Utilitarianisme</a:t>
                      </a:r>
                      <a:endParaRPr sz="1800" b="1" dirty="0">
                        <a:solidFill>
                          <a:schemeClr val="lt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9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Konsep</a:t>
                      </a:r>
                      <a:endParaRPr sz="1800" b="1" dirty="0">
                        <a:solidFill>
                          <a:schemeClr val="accen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74300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Tindakan ses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eorang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berdasarkan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tujuan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pribadinya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74300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Perbuatan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baik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jika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membawa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manfaat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bagi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keseluruhan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74300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9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Contoh</a:t>
                      </a:r>
                      <a:endParaRPr sz="1800" b="1" dirty="0">
                        <a:solidFill>
                          <a:schemeClr val="accen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74300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Seseorang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bekerja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keras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untuk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mendapatkan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nilai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tertinggi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di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kelasnya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74300" marR="18287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Seseorang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mem-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bangun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sekolah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di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desanya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untuk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mem-bantu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masyarakat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memperoleh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pendidikan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74300" marR="18287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23" name="Google Shape;1223;p61"/>
          <p:cNvSpPr/>
          <p:nvPr/>
        </p:nvSpPr>
        <p:spPr>
          <a:xfrm rot="5400000">
            <a:off x="4541827" y="-469662"/>
            <a:ext cx="60495" cy="6738978"/>
          </a:xfrm>
          <a:custGeom>
            <a:avLst/>
            <a:gdLst/>
            <a:ahLst/>
            <a:cxnLst/>
            <a:rect l="l" t="t" r="r" b="b"/>
            <a:pathLst>
              <a:path w="16372" h="364762" extrusionOk="0">
                <a:moveTo>
                  <a:pt x="12752" y="208870"/>
                </a:moveTo>
                <a:cubicBezTo>
                  <a:pt x="12038" y="234206"/>
                  <a:pt x="11514" y="259543"/>
                  <a:pt x="11014" y="284891"/>
                </a:cubicBezTo>
                <a:cubicBezTo>
                  <a:pt x="11347" y="259067"/>
                  <a:pt x="11811" y="233635"/>
                  <a:pt x="12752" y="208870"/>
                </a:cubicBezTo>
                <a:close/>
                <a:moveTo>
                  <a:pt x="12793" y="1"/>
                </a:moveTo>
                <a:cubicBezTo>
                  <a:pt x="11224" y="1"/>
                  <a:pt x="9399" y="9498"/>
                  <a:pt x="8478" y="24550"/>
                </a:cubicBezTo>
                <a:lnTo>
                  <a:pt x="7299" y="24550"/>
                </a:lnTo>
                <a:cubicBezTo>
                  <a:pt x="7672" y="10779"/>
                  <a:pt x="6971" y="8158"/>
                  <a:pt x="6017" y="8158"/>
                </a:cubicBezTo>
                <a:cubicBezTo>
                  <a:pt x="5431" y="8158"/>
                  <a:pt x="4749" y="9148"/>
                  <a:pt x="4162" y="9148"/>
                </a:cubicBezTo>
                <a:cubicBezTo>
                  <a:pt x="3936" y="9148"/>
                  <a:pt x="3724" y="9002"/>
                  <a:pt x="3537" y="8595"/>
                </a:cubicBezTo>
                <a:cubicBezTo>
                  <a:pt x="3501" y="21335"/>
                  <a:pt x="3156" y="34087"/>
                  <a:pt x="2215" y="46826"/>
                </a:cubicBezTo>
                <a:cubicBezTo>
                  <a:pt x="2215" y="50017"/>
                  <a:pt x="2191" y="56387"/>
                  <a:pt x="2167" y="59566"/>
                </a:cubicBezTo>
                <a:cubicBezTo>
                  <a:pt x="1858" y="134325"/>
                  <a:pt x="2108" y="204643"/>
                  <a:pt x="1084" y="277557"/>
                </a:cubicBezTo>
                <a:cubicBezTo>
                  <a:pt x="1965" y="230599"/>
                  <a:pt x="2465" y="186617"/>
                  <a:pt x="2405" y="139588"/>
                </a:cubicBezTo>
                <a:lnTo>
                  <a:pt x="2405" y="139588"/>
                </a:lnTo>
                <a:cubicBezTo>
                  <a:pt x="2522" y="139793"/>
                  <a:pt x="2650" y="140215"/>
                  <a:pt x="2767" y="140215"/>
                </a:cubicBezTo>
                <a:cubicBezTo>
                  <a:pt x="2854" y="140215"/>
                  <a:pt x="2935" y="139985"/>
                  <a:pt x="3001" y="139266"/>
                </a:cubicBezTo>
                <a:lnTo>
                  <a:pt x="3001" y="139266"/>
                </a:lnTo>
                <a:cubicBezTo>
                  <a:pt x="4251" y="187082"/>
                  <a:pt x="1679" y="231706"/>
                  <a:pt x="2227" y="279510"/>
                </a:cubicBezTo>
                <a:cubicBezTo>
                  <a:pt x="1929" y="279510"/>
                  <a:pt x="1358" y="279486"/>
                  <a:pt x="1060" y="279486"/>
                </a:cubicBezTo>
                <a:cubicBezTo>
                  <a:pt x="798" y="296309"/>
                  <a:pt x="489" y="313276"/>
                  <a:pt x="60" y="330444"/>
                </a:cubicBezTo>
                <a:cubicBezTo>
                  <a:pt x="0" y="337588"/>
                  <a:pt x="489" y="343744"/>
                  <a:pt x="1132" y="348875"/>
                </a:cubicBezTo>
                <a:cubicBezTo>
                  <a:pt x="3703" y="298143"/>
                  <a:pt x="3799" y="242553"/>
                  <a:pt x="4632" y="189689"/>
                </a:cubicBezTo>
                <a:lnTo>
                  <a:pt x="4632" y="189689"/>
                </a:lnTo>
                <a:cubicBezTo>
                  <a:pt x="4501" y="212001"/>
                  <a:pt x="4656" y="237492"/>
                  <a:pt x="3929" y="259805"/>
                </a:cubicBezTo>
                <a:cubicBezTo>
                  <a:pt x="3132" y="291666"/>
                  <a:pt x="3227" y="320360"/>
                  <a:pt x="2036" y="349006"/>
                </a:cubicBezTo>
                <a:cubicBezTo>
                  <a:pt x="1965" y="350554"/>
                  <a:pt x="1870" y="352114"/>
                  <a:pt x="1798" y="353685"/>
                </a:cubicBezTo>
                <a:cubicBezTo>
                  <a:pt x="2108" y="355709"/>
                  <a:pt x="2417" y="357531"/>
                  <a:pt x="2691" y="359138"/>
                </a:cubicBezTo>
                <a:cubicBezTo>
                  <a:pt x="3390" y="362347"/>
                  <a:pt x="4245" y="364761"/>
                  <a:pt x="5131" y="364761"/>
                </a:cubicBezTo>
                <a:cubicBezTo>
                  <a:pt x="6011" y="364761"/>
                  <a:pt x="6921" y="362383"/>
                  <a:pt x="7739" y="356043"/>
                </a:cubicBezTo>
                <a:cubicBezTo>
                  <a:pt x="7775" y="352864"/>
                  <a:pt x="7859" y="346494"/>
                  <a:pt x="7859" y="346494"/>
                </a:cubicBezTo>
                <a:cubicBezTo>
                  <a:pt x="8081" y="346007"/>
                  <a:pt x="8312" y="345822"/>
                  <a:pt x="8547" y="345822"/>
                </a:cubicBezTo>
                <a:cubicBezTo>
                  <a:pt x="8916" y="345822"/>
                  <a:pt x="9293" y="346279"/>
                  <a:pt x="9656" y="346744"/>
                </a:cubicBezTo>
                <a:cubicBezTo>
                  <a:pt x="10192" y="326134"/>
                  <a:pt x="10609" y="305501"/>
                  <a:pt x="11014" y="284891"/>
                </a:cubicBezTo>
                <a:lnTo>
                  <a:pt x="11014" y="284891"/>
                </a:lnTo>
                <a:cubicBezTo>
                  <a:pt x="10752" y="305560"/>
                  <a:pt x="10490" y="326456"/>
                  <a:pt x="10216" y="347411"/>
                </a:cubicBezTo>
                <a:cubicBezTo>
                  <a:pt x="10398" y="347599"/>
                  <a:pt x="10577" y="347726"/>
                  <a:pt x="10750" y="347726"/>
                </a:cubicBezTo>
                <a:cubicBezTo>
                  <a:pt x="11233" y="347726"/>
                  <a:pt x="11669" y="346743"/>
                  <a:pt x="12002" y="343386"/>
                </a:cubicBezTo>
                <a:cubicBezTo>
                  <a:pt x="12954" y="337017"/>
                  <a:pt x="12276" y="314669"/>
                  <a:pt x="12657" y="301917"/>
                </a:cubicBezTo>
                <a:cubicBezTo>
                  <a:pt x="14109" y="266853"/>
                  <a:pt x="14026" y="228610"/>
                  <a:pt x="15098" y="193547"/>
                </a:cubicBezTo>
                <a:cubicBezTo>
                  <a:pt x="15836" y="168043"/>
                  <a:pt x="15657" y="142540"/>
                  <a:pt x="15479" y="117025"/>
                </a:cubicBezTo>
                <a:cubicBezTo>
                  <a:pt x="15038" y="81961"/>
                  <a:pt x="16372" y="43719"/>
                  <a:pt x="15300" y="15025"/>
                </a:cubicBezTo>
                <a:cubicBezTo>
                  <a:pt x="14846" y="4570"/>
                  <a:pt x="13882" y="1"/>
                  <a:pt x="127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61"/>
          <p:cNvSpPr/>
          <p:nvPr/>
        </p:nvSpPr>
        <p:spPr>
          <a:xfrm>
            <a:off x="5537743" y="1987044"/>
            <a:ext cx="60495" cy="2208634"/>
          </a:xfrm>
          <a:custGeom>
            <a:avLst/>
            <a:gdLst/>
            <a:ahLst/>
            <a:cxnLst/>
            <a:rect l="l" t="t" r="r" b="b"/>
            <a:pathLst>
              <a:path w="16372" h="364762" extrusionOk="0">
                <a:moveTo>
                  <a:pt x="12752" y="208870"/>
                </a:moveTo>
                <a:cubicBezTo>
                  <a:pt x="12038" y="234206"/>
                  <a:pt x="11514" y="259543"/>
                  <a:pt x="11014" y="284891"/>
                </a:cubicBezTo>
                <a:cubicBezTo>
                  <a:pt x="11347" y="259067"/>
                  <a:pt x="11811" y="233635"/>
                  <a:pt x="12752" y="208870"/>
                </a:cubicBezTo>
                <a:close/>
                <a:moveTo>
                  <a:pt x="12793" y="1"/>
                </a:moveTo>
                <a:cubicBezTo>
                  <a:pt x="11224" y="1"/>
                  <a:pt x="9399" y="9498"/>
                  <a:pt x="8478" y="24550"/>
                </a:cubicBezTo>
                <a:lnTo>
                  <a:pt x="7299" y="24550"/>
                </a:lnTo>
                <a:cubicBezTo>
                  <a:pt x="7672" y="10779"/>
                  <a:pt x="6971" y="8158"/>
                  <a:pt x="6017" y="8158"/>
                </a:cubicBezTo>
                <a:cubicBezTo>
                  <a:pt x="5431" y="8158"/>
                  <a:pt x="4749" y="9148"/>
                  <a:pt x="4162" y="9148"/>
                </a:cubicBezTo>
                <a:cubicBezTo>
                  <a:pt x="3936" y="9148"/>
                  <a:pt x="3724" y="9002"/>
                  <a:pt x="3537" y="8595"/>
                </a:cubicBezTo>
                <a:cubicBezTo>
                  <a:pt x="3501" y="21335"/>
                  <a:pt x="3156" y="34087"/>
                  <a:pt x="2215" y="46826"/>
                </a:cubicBezTo>
                <a:cubicBezTo>
                  <a:pt x="2215" y="50017"/>
                  <a:pt x="2191" y="56387"/>
                  <a:pt x="2167" y="59566"/>
                </a:cubicBezTo>
                <a:cubicBezTo>
                  <a:pt x="1858" y="134325"/>
                  <a:pt x="2108" y="204643"/>
                  <a:pt x="1084" y="277557"/>
                </a:cubicBezTo>
                <a:cubicBezTo>
                  <a:pt x="1965" y="230599"/>
                  <a:pt x="2465" y="186617"/>
                  <a:pt x="2405" y="139588"/>
                </a:cubicBezTo>
                <a:lnTo>
                  <a:pt x="2405" y="139588"/>
                </a:lnTo>
                <a:cubicBezTo>
                  <a:pt x="2522" y="139793"/>
                  <a:pt x="2650" y="140215"/>
                  <a:pt x="2767" y="140215"/>
                </a:cubicBezTo>
                <a:cubicBezTo>
                  <a:pt x="2854" y="140215"/>
                  <a:pt x="2935" y="139985"/>
                  <a:pt x="3001" y="139266"/>
                </a:cubicBezTo>
                <a:lnTo>
                  <a:pt x="3001" y="139266"/>
                </a:lnTo>
                <a:cubicBezTo>
                  <a:pt x="4251" y="187082"/>
                  <a:pt x="1679" y="231706"/>
                  <a:pt x="2227" y="279510"/>
                </a:cubicBezTo>
                <a:cubicBezTo>
                  <a:pt x="1929" y="279510"/>
                  <a:pt x="1358" y="279486"/>
                  <a:pt x="1060" y="279486"/>
                </a:cubicBezTo>
                <a:cubicBezTo>
                  <a:pt x="798" y="296309"/>
                  <a:pt x="489" y="313276"/>
                  <a:pt x="60" y="330444"/>
                </a:cubicBezTo>
                <a:cubicBezTo>
                  <a:pt x="0" y="337588"/>
                  <a:pt x="489" y="343744"/>
                  <a:pt x="1132" y="348875"/>
                </a:cubicBezTo>
                <a:cubicBezTo>
                  <a:pt x="3703" y="298143"/>
                  <a:pt x="3799" y="242553"/>
                  <a:pt x="4632" y="189689"/>
                </a:cubicBezTo>
                <a:lnTo>
                  <a:pt x="4632" y="189689"/>
                </a:lnTo>
                <a:cubicBezTo>
                  <a:pt x="4501" y="212001"/>
                  <a:pt x="4656" y="237492"/>
                  <a:pt x="3929" y="259805"/>
                </a:cubicBezTo>
                <a:cubicBezTo>
                  <a:pt x="3132" y="291666"/>
                  <a:pt x="3227" y="320360"/>
                  <a:pt x="2036" y="349006"/>
                </a:cubicBezTo>
                <a:cubicBezTo>
                  <a:pt x="1965" y="350554"/>
                  <a:pt x="1870" y="352114"/>
                  <a:pt x="1798" y="353685"/>
                </a:cubicBezTo>
                <a:cubicBezTo>
                  <a:pt x="2108" y="355709"/>
                  <a:pt x="2417" y="357531"/>
                  <a:pt x="2691" y="359138"/>
                </a:cubicBezTo>
                <a:cubicBezTo>
                  <a:pt x="3390" y="362347"/>
                  <a:pt x="4245" y="364761"/>
                  <a:pt x="5131" y="364761"/>
                </a:cubicBezTo>
                <a:cubicBezTo>
                  <a:pt x="6011" y="364761"/>
                  <a:pt x="6921" y="362383"/>
                  <a:pt x="7739" y="356043"/>
                </a:cubicBezTo>
                <a:cubicBezTo>
                  <a:pt x="7775" y="352864"/>
                  <a:pt x="7859" y="346494"/>
                  <a:pt x="7859" y="346494"/>
                </a:cubicBezTo>
                <a:cubicBezTo>
                  <a:pt x="8081" y="346007"/>
                  <a:pt x="8312" y="345822"/>
                  <a:pt x="8547" y="345822"/>
                </a:cubicBezTo>
                <a:cubicBezTo>
                  <a:pt x="8916" y="345822"/>
                  <a:pt x="9293" y="346279"/>
                  <a:pt x="9656" y="346744"/>
                </a:cubicBezTo>
                <a:cubicBezTo>
                  <a:pt x="10192" y="326134"/>
                  <a:pt x="10609" y="305501"/>
                  <a:pt x="11014" y="284891"/>
                </a:cubicBezTo>
                <a:lnTo>
                  <a:pt x="11014" y="284891"/>
                </a:lnTo>
                <a:cubicBezTo>
                  <a:pt x="10752" y="305560"/>
                  <a:pt x="10490" y="326456"/>
                  <a:pt x="10216" y="347411"/>
                </a:cubicBezTo>
                <a:cubicBezTo>
                  <a:pt x="10398" y="347599"/>
                  <a:pt x="10577" y="347726"/>
                  <a:pt x="10750" y="347726"/>
                </a:cubicBezTo>
                <a:cubicBezTo>
                  <a:pt x="11233" y="347726"/>
                  <a:pt x="11669" y="346743"/>
                  <a:pt x="12002" y="343386"/>
                </a:cubicBezTo>
                <a:cubicBezTo>
                  <a:pt x="12954" y="337017"/>
                  <a:pt x="12276" y="314669"/>
                  <a:pt x="12657" y="301917"/>
                </a:cubicBezTo>
                <a:cubicBezTo>
                  <a:pt x="14109" y="266853"/>
                  <a:pt x="14026" y="228610"/>
                  <a:pt x="15098" y="193547"/>
                </a:cubicBezTo>
                <a:cubicBezTo>
                  <a:pt x="15836" y="168043"/>
                  <a:pt x="15657" y="142540"/>
                  <a:pt x="15479" y="117025"/>
                </a:cubicBezTo>
                <a:cubicBezTo>
                  <a:pt x="15038" y="81961"/>
                  <a:pt x="16372" y="43719"/>
                  <a:pt x="15300" y="15025"/>
                </a:cubicBezTo>
                <a:cubicBezTo>
                  <a:pt x="14846" y="4570"/>
                  <a:pt x="13882" y="1"/>
                  <a:pt x="127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61"/>
          <p:cNvSpPr/>
          <p:nvPr/>
        </p:nvSpPr>
        <p:spPr>
          <a:xfrm>
            <a:off x="2999738" y="1987044"/>
            <a:ext cx="60495" cy="2208634"/>
          </a:xfrm>
          <a:custGeom>
            <a:avLst/>
            <a:gdLst/>
            <a:ahLst/>
            <a:cxnLst/>
            <a:rect l="l" t="t" r="r" b="b"/>
            <a:pathLst>
              <a:path w="16372" h="364762" extrusionOk="0">
                <a:moveTo>
                  <a:pt x="12752" y="208870"/>
                </a:moveTo>
                <a:cubicBezTo>
                  <a:pt x="12038" y="234206"/>
                  <a:pt x="11514" y="259543"/>
                  <a:pt x="11014" y="284891"/>
                </a:cubicBezTo>
                <a:cubicBezTo>
                  <a:pt x="11347" y="259067"/>
                  <a:pt x="11811" y="233635"/>
                  <a:pt x="12752" y="208870"/>
                </a:cubicBezTo>
                <a:close/>
                <a:moveTo>
                  <a:pt x="12793" y="1"/>
                </a:moveTo>
                <a:cubicBezTo>
                  <a:pt x="11224" y="1"/>
                  <a:pt x="9399" y="9498"/>
                  <a:pt x="8478" y="24550"/>
                </a:cubicBezTo>
                <a:lnTo>
                  <a:pt x="7299" y="24550"/>
                </a:lnTo>
                <a:cubicBezTo>
                  <a:pt x="7672" y="10779"/>
                  <a:pt x="6971" y="8158"/>
                  <a:pt x="6017" y="8158"/>
                </a:cubicBezTo>
                <a:cubicBezTo>
                  <a:pt x="5431" y="8158"/>
                  <a:pt x="4749" y="9148"/>
                  <a:pt x="4162" y="9148"/>
                </a:cubicBezTo>
                <a:cubicBezTo>
                  <a:pt x="3936" y="9148"/>
                  <a:pt x="3724" y="9002"/>
                  <a:pt x="3537" y="8595"/>
                </a:cubicBezTo>
                <a:cubicBezTo>
                  <a:pt x="3501" y="21335"/>
                  <a:pt x="3156" y="34087"/>
                  <a:pt x="2215" y="46826"/>
                </a:cubicBezTo>
                <a:cubicBezTo>
                  <a:pt x="2215" y="50017"/>
                  <a:pt x="2191" y="56387"/>
                  <a:pt x="2167" y="59566"/>
                </a:cubicBezTo>
                <a:cubicBezTo>
                  <a:pt x="1858" y="134325"/>
                  <a:pt x="2108" y="204643"/>
                  <a:pt x="1084" y="277557"/>
                </a:cubicBezTo>
                <a:cubicBezTo>
                  <a:pt x="1965" y="230599"/>
                  <a:pt x="2465" y="186617"/>
                  <a:pt x="2405" y="139588"/>
                </a:cubicBezTo>
                <a:lnTo>
                  <a:pt x="2405" y="139588"/>
                </a:lnTo>
                <a:cubicBezTo>
                  <a:pt x="2522" y="139793"/>
                  <a:pt x="2650" y="140215"/>
                  <a:pt x="2767" y="140215"/>
                </a:cubicBezTo>
                <a:cubicBezTo>
                  <a:pt x="2854" y="140215"/>
                  <a:pt x="2935" y="139985"/>
                  <a:pt x="3001" y="139266"/>
                </a:cubicBezTo>
                <a:lnTo>
                  <a:pt x="3001" y="139266"/>
                </a:lnTo>
                <a:cubicBezTo>
                  <a:pt x="4251" y="187082"/>
                  <a:pt x="1679" y="231706"/>
                  <a:pt x="2227" y="279510"/>
                </a:cubicBezTo>
                <a:cubicBezTo>
                  <a:pt x="1929" y="279510"/>
                  <a:pt x="1358" y="279486"/>
                  <a:pt x="1060" y="279486"/>
                </a:cubicBezTo>
                <a:cubicBezTo>
                  <a:pt x="798" y="296309"/>
                  <a:pt x="489" y="313276"/>
                  <a:pt x="60" y="330444"/>
                </a:cubicBezTo>
                <a:cubicBezTo>
                  <a:pt x="0" y="337588"/>
                  <a:pt x="489" y="343744"/>
                  <a:pt x="1132" y="348875"/>
                </a:cubicBezTo>
                <a:cubicBezTo>
                  <a:pt x="3703" y="298143"/>
                  <a:pt x="3799" y="242553"/>
                  <a:pt x="4632" y="189689"/>
                </a:cubicBezTo>
                <a:lnTo>
                  <a:pt x="4632" y="189689"/>
                </a:lnTo>
                <a:cubicBezTo>
                  <a:pt x="4501" y="212001"/>
                  <a:pt x="4656" y="237492"/>
                  <a:pt x="3929" y="259805"/>
                </a:cubicBezTo>
                <a:cubicBezTo>
                  <a:pt x="3132" y="291666"/>
                  <a:pt x="3227" y="320360"/>
                  <a:pt x="2036" y="349006"/>
                </a:cubicBezTo>
                <a:cubicBezTo>
                  <a:pt x="1965" y="350554"/>
                  <a:pt x="1870" y="352114"/>
                  <a:pt x="1798" y="353685"/>
                </a:cubicBezTo>
                <a:cubicBezTo>
                  <a:pt x="2108" y="355709"/>
                  <a:pt x="2417" y="357531"/>
                  <a:pt x="2691" y="359138"/>
                </a:cubicBezTo>
                <a:cubicBezTo>
                  <a:pt x="3390" y="362347"/>
                  <a:pt x="4245" y="364761"/>
                  <a:pt x="5131" y="364761"/>
                </a:cubicBezTo>
                <a:cubicBezTo>
                  <a:pt x="6011" y="364761"/>
                  <a:pt x="6921" y="362383"/>
                  <a:pt x="7739" y="356043"/>
                </a:cubicBezTo>
                <a:cubicBezTo>
                  <a:pt x="7775" y="352864"/>
                  <a:pt x="7859" y="346494"/>
                  <a:pt x="7859" y="346494"/>
                </a:cubicBezTo>
                <a:cubicBezTo>
                  <a:pt x="8081" y="346007"/>
                  <a:pt x="8312" y="345822"/>
                  <a:pt x="8547" y="345822"/>
                </a:cubicBezTo>
                <a:cubicBezTo>
                  <a:pt x="8916" y="345822"/>
                  <a:pt x="9293" y="346279"/>
                  <a:pt x="9656" y="346744"/>
                </a:cubicBezTo>
                <a:cubicBezTo>
                  <a:pt x="10192" y="326134"/>
                  <a:pt x="10609" y="305501"/>
                  <a:pt x="11014" y="284891"/>
                </a:cubicBezTo>
                <a:lnTo>
                  <a:pt x="11014" y="284891"/>
                </a:lnTo>
                <a:cubicBezTo>
                  <a:pt x="10752" y="305560"/>
                  <a:pt x="10490" y="326456"/>
                  <a:pt x="10216" y="347411"/>
                </a:cubicBezTo>
                <a:cubicBezTo>
                  <a:pt x="10398" y="347599"/>
                  <a:pt x="10577" y="347726"/>
                  <a:pt x="10750" y="347726"/>
                </a:cubicBezTo>
                <a:cubicBezTo>
                  <a:pt x="11233" y="347726"/>
                  <a:pt x="11669" y="346743"/>
                  <a:pt x="12002" y="343386"/>
                </a:cubicBezTo>
                <a:cubicBezTo>
                  <a:pt x="12954" y="337017"/>
                  <a:pt x="12276" y="314669"/>
                  <a:pt x="12657" y="301917"/>
                </a:cubicBezTo>
                <a:cubicBezTo>
                  <a:pt x="14109" y="266853"/>
                  <a:pt x="14026" y="228610"/>
                  <a:pt x="15098" y="193547"/>
                </a:cubicBezTo>
                <a:cubicBezTo>
                  <a:pt x="15836" y="168043"/>
                  <a:pt x="15657" y="142540"/>
                  <a:pt x="15479" y="117025"/>
                </a:cubicBezTo>
                <a:cubicBezTo>
                  <a:pt x="15038" y="81961"/>
                  <a:pt x="16372" y="43719"/>
                  <a:pt x="15300" y="15025"/>
                </a:cubicBezTo>
                <a:cubicBezTo>
                  <a:pt x="14846" y="4570"/>
                  <a:pt x="13882" y="1"/>
                  <a:pt x="127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76870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Friday Newsletter by Slidesgo">
  <a:themeElements>
    <a:clrScheme name="Simple Light">
      <a:dk1>
        <a:srgbClr val="000000"/>
      </a:dk1>
      <a:lt1>
        <a:srgbClr val="FFFFFF"/>
      </a:lt1>
      <a:dk2>
        <a:srgbClr val="979797"/>
      </a:dk2>
      <a:lt2>
        <a:srgbClr val="D4D4D4"/>
      </a:lt2>
      <a:accent1>
        <a:srgbClr val="FD2424"/>
      </a:accent1>
      <a:accent2>
        <a:srgbClr val="000000"/>
      </a:accent2>
      <a:accent3>
        <a:srgbClr val="979797"/>
      </a:accent3>
      <a:accent4>
        <a:srgbClr val="D4D4D4"/>
      </a:accent4>
      <a:accent5>
        <a:srgbClr val="FD2424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1351</Words>
  <Application>Microsoft Office PowerPoint</Application>
  <PresentationFormat>On-screen Show (16:9)</PresentationFormat>
  <Paragraphs>201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Cocogoose</vt:lpstr>
      <vt:lpstr>Roboto Medium</vt:lpstr>
      <vt:lpstr>맑은 고딕</vt:lpstr>
      <vt:lpstr>Titillium Web</vt:lpstr>
      <vt:lpstr>Titillium Web Black</vt:lpstr>
      <vt:lpstr>Times New Roman</vt:lpstr>
      <vt:lpstr>Open Sans</vt:lpstr>
      <vt:lpstr>Black Friday Newsletter by Slidesgo</vt:lpstr>
      <vt:lpstr>Pancasila Menjadi Sistem Etika</vt:lpstr>
      <vt:lpstr>Pengertian Etika</vt:lpstr>
      <vt:lpstr>Apakah Etika Itu?</vt:lpstr>
      <vt:lpstr>Nilai</vt:lpstr>
      <vt:lpstr>Aliran-Aliran Etika</vt:lpstr>
      <vt:lpstr>Etika Keutamaan</vt:lpstr>
      <vt:lpstr>Etika Deontologi</vt:lpstr>
      <vt:lpstr>Etika Teleologi</vt:lpstr>
      <vt:lpstr>Aliran Teologi</vt:lpstr>
      <vt:lpstr>Etika Pancasila</vt:lpstr>
      <vt:lpstr>PowerPoint Presentation</vt:lpstr>
      <vt:lpstr>Urgensi Pancasila Sebagai Sistem Etika</vt:lpstr>
      <vt:lpstr>Korupsi</vt:lpstr>
      <vt:lpstr>Terorisme</vt:lpstr>
      <vt:lpstr>Pelanggaran Hak Asasi Manusia</vt:lpstr>
      <vt:lpstr>Kesenjangan Masyarakat Kaya dan Miskin</vt:lpstr>
      <vt:lpstr>Ketidakadilan Hukum</vt:lpstr>
      <vt:lpstr>Pajak</vt:lpstr>
      <vt:lpstr>Sumber Politis Pancasila Sebagai Sistem Etika</vt:lpstr>
      <vt:lpstr>Pancasila Sebagai Sistem Etika</vt:lpstr>
      <vt:lpstr>Etika Politik</vt:lpstr>
      <vt:lpstr>Dimensi Tujuan</vt:lpstr>
      <vt:lpstr>Dimensi Sarana</vt:lpstr>
      <vt:lpstr>Dimensi Aksi Politik</vt:lpstr>
      <vt:lpstr>PowerPoint Presentation</vt:lpstr>
      <vt:lpstr>PowerPoint Presentation</vt:lpstr>
      <vt:lpstr>PowerPoint Presentation</vt:lpstr>
      <vt:lpstr>Sumber Sosiologis Pancasila Sebagai Sistem Etika</vt:lpstr>
      <vt:lpstr>PowerPoint Presentation</vt:lpstr>
      <vt:lpstr>Pancasila Sebagai Sistem Etika</vt:lpstr>
      <vt:lpstr>Dekadansi Moral</vt:lpstr>
      <vt:lpstr>Korupsi</vt:lpstr>
      <vt:lpstr>Pelanggaran HAM</vt:lpstr>
      <vt:lpstr>Kerusakan Lingkungan</vt:lpstr>
      <vt:lpstr>Terima Kasih!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Friday Newsletter</dc:title>
  <cp:lastModifiedBy>Raihan</cp:lastModifiedBy>
  <cp:revision>51</cp:revision>
  <dcterms:modified xsi:type="dcterms:W3CDTF">2020-11-18T23:33:00Z</dcterms:modified>
</cp:coreProperties>
</file>